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76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2.5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84 3968,'1'-2'1068,"0"0"-1,0 0 1,-1 0 0,1-1 0,0 1-1,-1 0 1,0 0 0,1-3-1068,-2-35 4079,0 19-1303,-3 117-206,4 582 385,-4-660-2894,3-15-62,0 1 0,0-1 0,1 0 0,-1 0 0,1 0-1,-1 1 1,1 0 1,0-3-69,0-1 42,0 0 81,0 0 42,0 0-80,0 0-459,0 0-544,0 2-4890,0-1 427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32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2382 1011 2304,'1'-1'565,"0"0"1,0 0-1,-1 0 1,1 0-1,0-1 1,0 1-1,-1 0 1,1-1-1,0 1 1,-1-1-1,1 1 1,-1 0-1,0-1 1,0 1-1,1-1 1,-1 1 0,0-1-1,0 0-565,-1-35 4769,0 21-2934,-1 7-224,-2 13-481,3-2-1055,0 0 0,0-1 1,0 1-1,0 0 1,1 0-1,-1 0 0,1 1 1,0-1-1,-1 1-75,1 62 1381,-8 57-1381,4-93 74,-3 31 60,0 33-134,7 219 512,0-304-461,-1 0 1,0-1-1,0 1 0,-1-1 0,0 1 0,-1 0-51,-3 15-77,5-16 152,0 1 1,0-1-1,1 1 1,0-1 0,1 7-76,0-1-2557,-1 2-3520,0-10 1016</inkml:trace>
  <inkml:trace contextRef="#ctx0" brushRef="#br0" timeOffset="2132.64">3372 1031 6400,'0'-11'2944,"0"11"-2102,0 0 81,0 0-96,0 0-54,0 0-106,0 0-86,0 0-202,0 0 79,0 0 86,0 0 70,0 0 57,0 0-47,0 0-21,0 0-22,0 0-31,0 0-108,-5 4 700,4 0-913,0 1 1,0-1-1,0 1 1,0-1-1,1 0 1,0 1-1,0 3-229,-3 21 575,-4 14-366,2-1 1,0 36-210,4 88 141,2-80-146,-1 131 421,0-216-331,0-1-144,0 0-293,0 0-1130,0 0-1313,0 0-2623</inkml:trace>
  <inkml:trace contextRef="#ctx0" brushRef="#br0" timeOffset="3477.367">4260 872 9088,'4'-16'5914,"-4"11"-1976,-4 11-2735,1 1-1027,0 1 0,1-1 0,0 1 0,0-1 0,1 1 0,0 0 0,0 2-176,2 58 521,0-29-199,-1-14-99,0 19 695,4 35-918,0-28 588,-2 9-588,0 2 180,0 139 457,-3-105-442,3-62 10,0 12-2687,-14-27-9235,11-8 7696</inkml:trace>
  <inkml:trace contextRef="#ctx0" brushRef="#br0" timeOffset="5003.538">5040 970 6784,'3'-25'7995,"-2"19"-4936,-1 7 814,-4 485-2315,3-465-1502,5 120 218,-2-99 800,-3 11-1074,1-26-626,4-35-3891,0 4-997</inkml:trace>
  <inkml:trace contextRef="#ctx0" brushRef="#br0" timeOffset="6089.531">5821 875 7296,'0'-1'687,"0"0"-1,0-1 1,0 1 0,0 0 0,-1 0-1,1 0 1,0 0 0,0 0-1,-1 0 1,1-1 0,-1 1 0,1 0-1,-1 0 1,1 0 0,-1 0 0,0 0-687,-1-3-397,-4 29 4876,-2 4-4334,2 22 431,2 1-1,3 0 0,2 21-575,1 3 381,-2 271 864,0-198-3765,-2-153-2262,2 4 4624,0 0 1,0-1-1,0 1 0,0 0 0,0 0 1,0-1-1,0 1 0,0 0 1,0 0-1,0-1 0,0 1 0,0 0 1,0-1-1,0 1 0,0 0 1,0 0-1,0-1 0,0 1 0,0 0 1,0 0-1,0-1 0,0 1 1,1 0-1,-1 0 0,0-1 1,0 1-1,0 0 0,0 0 0,1 0 1,-1 0-1,0-1 0,0 1 158,8-11-4938</inkml:trace>
  <inkml:trace contextRef="#ctx0" brushRef="#br0" timeOffset="7135.697">6534 944 6400,'7'-13'9182,"-6"25"-549,-1 1-10385,0 718 6717,4-615-4202,-4-115-790,0-1-389,1-4-2762,2-4-513,1-2-2500</inkml:trace>
  <inkml:trace contextRef="#ctx0" brushRef="#br0" timeOffset="19552.555">1529 1979 9216,'0'-5'718,"0"5"-447,0 0 0,0-1 0,0 1 0,0 0 0,0-1 0,0 1 0,1 0 0,-1-1 0,0 1 0,0 0 0,0-1 0,0 1 0,0 0 0,0 0-1,-1-1 1,1 1 0,0 0 0,0-1 0,0 1 0,0 0 0,0-1 0,0 1 0,-1 0 0,1-1 0,0 1 0,0 0 0,0 0 0,-1-1 0,1 1 0,0 0 0,0 0 0,-1 0 0,1-1 0,0 1 0,0 0 0,-1 0 0,1 0-1,0 0 1,-1 0 0,1-1 0,0 1 0,-1 0 0,1 0 0,0 0 0,-1 0 0,1 0 0,0 0 0,-1 0 0,1 0 0,0 0-271,3 1 113,0-1 1,0 1-1,0-1 1,0 1-1,0 0 1,0 0-1,0 1 1,0-1-1,-1 1 1,1-1-1,0 1 1,-1 0-1,1 0 1,-1 0-1,0 0 1,1 0-1,0 2-113,4 4 103,-1 0 0,-1 0 0,1 0 0,3 9-103,2 5 228,-2 1-1,0 0 1,-1 0-1,-2 1 1,0 0 0,-2 0-1,0 0 1,-2 1-1,0 17-227,-2-36 30,-1 0 1,0-1-1,0 1 0,0-1 1,-1 1-1,1-1 0,-1 1 0,-1-1 1,1 0-1,-1 0 0,0 0 0,-2 3-30,-8 9 37,0-2 1,-14 14-38,16-18 47,7-6-22,-1 0 0,0-1 0,0 0 0,0 0 0,-1 0 0,1-1 0,-1 1 0,0-1 0,0-1 0,0 1 0,0-1 0,0 0 0,-1-1 0,1 1 0,-1-1 0,0-1-25,6 1-2,1-1-1,0 0 1,0 0-1,-1 0 1,1 0-1,0 0 0,-1 0 1,1 0-1,0 0 1,0 0-1,-1 0 0,1 0 1,0 0-1,-1 0 1,1 0-1,0-1 1,0 1-1,-1 0 0,1 0 1,0 0-1,0 0 1,-1 0-1,1-1 1,0 1-1,0 0 0,-1 0 1,1 0-1,0-1 1,0 1-1,0 0 0,-1-1 3,7-6-83,14-6-31,-16 11 108,1 1 0,0-1 0,-1 1 0,1-1 0,0 1 1,0 0-1,0 1 0,0-1 0,0 1 0,0 0 0,0 1 0,0-1 0,0 1 0,0 0 0,-1 0 0,1 0 0,0 1 0,3 1 6,5 3-17,0 1-1,-1 0 0,0 1 0,-1 0 1,1 1-1,-1 1 18,-9-8 67,14 8-2348,-15-10 1900,-1 0-1,1 0 0,0 0 1,0 0-1,-1 0 0,1 0 1,0 0-1,0 0 0,0 0 1,-1 0-1,1 0 0,0-1 1,-1 1-1,1 0 0,0-1 1,-1 1-1,1 0 0,0-1 1,-1 1-1,1-1 0,0 1 1,-1-1-1,1 0 382,8-5-4021,6 1-560</inkml:trace>
  <inkml:trace contextRef="#ctx0" brushRef="#br0" timeOffset="20451.903">2254 2218 4096,'0'-6'694,"0"0"-1,1 0 1,0 1 0,0-1 0,0 1-1,1-1 1,0 1 0,0-1 0,0 1-1,1 0 1,-1 0 0,2-1-694,-2 1 709,-1-1 0,1 1 1,-1 0-1,0-1 0,-1 1 1,0 0-1,0-1 0,0 1 0,0-1 1,-1-3-710,0-12 1931,1 20-1785,0 0 1,0-1-1,-1 1 1,1 0 0,0-1-1,0 1 1,-1 0-1,1 0 1,-1-1-1,1 1 1,-1 0 0,1 0-1,-1 0 1,0 0-1,0-1 1,0 1-147,0 0 43,1 1 0,-1-1 1,0 1-1,1 0 0,-1-1 0,0 1 0,1 0 1,-1-1-1,0 1 0,1 0 0,-1 0 1,0 0-1,0-1 0,1 1 0,-1 0 0,0 0 1,0 0-1,1 0 0,-1 1 0,0-1 1,0 0-1,1 0 0,-1 0 0,0 1 1,0-1-1,1 0 0,-1 0 0,0 1 0,1-1 1,-1 1-1,0-1-43,-2 3 98,0-1-1,1 1 1,-1-1-1,0 1 1,1 0 0,-1 0-1,1 0 1,0 1 0,-2 2-98,-15 34 209,19-40-209,-85 208 693,81-197-653,0 0 0,0 1-1,1-1 1,0 1 0,1 0 0,1-1-40,1-7 2,0 0 0,0-1 0,0 1 1,0 0-1,1-1 0,-1 1 0,1-1 0,0 1 1,0-1-1,1 1 0,-1-1 0,1 0 0,0 1 1,-1-1-1,1 0 0,1 0 0,-1 0 0,0-1 1,1 1-1,2 2-2,-1-2 12,0 0 1,0 0-1,0 0 1,1 0-1,-1-1 1,1 1-1,0-1 0,-1 0 1,1-1-1,0 1 1,0-1-1,0 0 1,0-1-1,0 1 0,1-1 1,-1 0-1,0 0 1,5-1-13,24-1 10,0-3 1,-1 0 0,1-2-1,-1-2 1,-1-1 0,0-1-1,27-14-10,-53 22 32,1 0 0,-1-1 0,0 0 0,0 0 0,-1 0 0,1-1 0,3-4-32,-7 7 8,0 0 0,0-1 0,-1 1 0,1 0 0,0-1 0,-1 1 0,0-1 0,0 0 0,0 1 0,0-1 0,0 0 0,0 0 0,-1 0 0,1 0 0,-1 1 0,0-1 0,0 0 0,0 0 0,0 0 0,-1-1-8,-1-7 5,-1 1-1,-1-1 1,0 1-1,0-1 1,-1 1-1,0 1 1,-1-1-1,-4-4-4,-8-12-82,-2 1 0,-8-7 82,21 25-47,0-1 0,-1 2-1,0-1 1,0 1-1,-1 0 1,1 1 0,-1 0-1,0 0 1,-4-1 47,6 4-333,0-1 1,0 1-1,-1 0 1,1 1 0,0 0-1,-1 0 1,1 1-1,-1 0 1,1 0-1,-1 0 1,1 1 0,-6 1 332,-18 3-5046,22-5-217</inkml:trace>
  <inkml:trace contextRef="#ctx0" brushRef="#br0" timeOffset="21733.998">3243 2093 8576,'0'0'2816,"-11"0"6036,7-1-7998,4 1-774,-1 0 1,1-1-1,-1 1 1,1 0-1,0-1 1,-1 1-1,1-1 1,0 1-1,-1 0 0,1-1 1,0 1-1,0-1 1,-1 1-1,1-1 1,0 1-1,0-1 1,0 1-1,0-1 1,-1 1-1,1-1 0,0 1 1,0-1-1,0 1 1,0-1-1,0 1 1,0-1-1,1 1 1,-1-1-81,0-1 119,1 0 1,0 1-1,-1-1 1,1 0-1,0 1 1,0-1 0,0 0-1,0 1 1,1-1-120,3-3 293,0 0 0,0 0 0,0 0 0,3-1-293,-6 5 31,0-1 0,0 1 0,0 0 0,1-1 0,-1 1 0,1 0 0,-1 0 0,1 0 0,-1 1 0,1-1 0,-1 1 0,1-1 0,0 1 0,-1 0 0,1 0 0,0 0-1,-1 1 1,1-1 0,-1 0 0,1 1 0,0 0 0,-1-1 0,1 1 0,-1 0 0,0 0 0,1 1 0,-1-1 0,0 0 0,0 1 0,0 0 0,2 1-31,3 3 22,0 1 0,0 1 0,0-1 0,-1 1 1,-1 0-1,1 1 0,3 6-22,-1 0 15,0 1-1,0 0 1,-2 0 0,2 7-15,-5-13 93,-1 1 1,0-1 0,0 0-1,-2 1 1,1 8-94,-1-14 41,-1 0 0,1 0-1,-1 0 1,0 0 0,-1 0-1,1 0 1,-1-1 0,0 1-1,0 0 1,0-1 0,-1 0-1,1 1 1,-2-1-41,-5 9 17,-1-1 0,-1 0-1,0-1 1,-7 5-17,14-13-4,0 1-1,0-1 1,-1 0-1,0 0 1,0-1 0,0 1-1,0-1 1,0 0-1,0 0 1,0-1-1,-1 1 1,1-1 0,0-1-1,-3 1 5,8-1-1,0 0 0,0 0 0,0 0 0,0 0 1,0 0-1,0 0 0,0 0 0,0 0 0,0 0 0,0 0 0,0 0 0,0 0 0,0-1 0,0 1 0,0 0 0,0 0 0,0 0 0,0 0 1,0 0-1,0 0 0,0 0 0,0 0 0,0 0 0,0 0 0,0 0 0,0 0 0,0 0 0,0 0 0,0 0 0,-1 0 0,1 0 1,0 0-1,0 0 0,0 0 0,0-1 0,0 1 0,0 0 0,0 0 0,0 0 0,0 0 0,0 0 0,0 0 0,0 0 0,0 0 0,0 0 1,0 0-1,0 0 0,0 0 0,0 0 0,0 0 0,-1 0 0,1 0 0,0 0 0,0 0 0,0 0 0,0 0 0,0 0 0,0 0 1,0 0-1,0 0 0,0 0 0,0 0 0,0 1 1,6-5-128,11-3-59,-7 6 186,-1-1 0,1 1 0,0 1 0,0 0 1,0 0-1,3 1 1,60 11 15,-57-9-4,31 7 284,-20-4-2474,2-1-7270,-21-4 4303</inkml:trace>
  <inkml:trace contextRef="#ctx0" brushRef="#br0" timeOffset="24002.395">5113 2070 7680,'1'-3'842,"0"0"1,0 1-1,0-1 1,-1 0-1,1 1 0,0-1 1,-1 0-1,0 0 1,0 0-843,0 0 297,0 1 0,1-1 0,-1 1 0,1-1 0,-1 1 0,1-1 0,0 1 0,0-1 0,0 1-297,-1 2 62,0 0 0,0 0-1,0 0 1,0 0-1,0 0 1,-1 0 0,1 0-1,0 0 1,0 0-1,0 0 1,0 0 0,0 0-1,0 0 1,0 0-1,0 0 1,0 0 0,0 0-1,0 0 1,-1 0-1,1 0 1,0 0-1,0-1 1,0 1 0,0 0-1,0 0 1,0 0-1,0 0 1,0 0 0,0 0-1,0 0 1,0 0-1,0 0 1,0 0 0,0 0-1,0 0 1,0 0-1,0 0 1,0 0 0,0-1-1,0 1 1,0 0-1,0 0 1,0 0 0,0 0-1,0 0 1,0 0-1,0 0 1,0 0-1,0 0 1,0 0 0,0 0-1,0-1 1,0 1-1,0 0 1,0 0 0,0 0-1,0 0 1,0 0-1,0 0-61,-11 5 806,-5 1 157,13-6-880,0 0 0,0 1 0,0-1 0,0 1 0,0-1 0,0 1 0,0 0 0,0 0 0,1 0 0,-1 1 0,1-1 0,-1 1 0,0-1 0,1 1 1,0 0-1,0 0 0,-1 0 0,1 0 0,0 0 0,1 1 0,-1-1 0,0 1 0,0 1-83,-4 7 98,0 1 1,1 0-1,0 0 1,1 1-1,1 0-98,-6 15 302,-7 15-165,3-7 32,0 1 0,-1 17-169,12-46 20,1 0 1,0 0-1,0 0 1,1 0-1,0 0 1,1 0-1,-1 1 1,2-1-1,-1 0 1,3 6-21,-2-8 11,0 0 0,1-1 1,-1 1-1,1-1 0,1 0 0,-1 0 1,1 0-1,0 0 0,0 0 0,0-1 0,0 0 1,1 0-1,0 0 0,3 2-11,-5-4 5,1 0 0,-1 0 1,0 0-1,1 0 0,-1-1 0,1 1 0,-1-1 0,1 0 0,0 0 0,0 0 0,0-1 1,-1 0-1,1 1 0,0-1 0,0 0 0,0-1 0,0 1 0,-1-1 0,1 1 0,0-1 1,0 0-1,-1-1 0,1 1 0,2-2-5,12-4 9,1-1 1,15-9-10,-26 12 14,0 0 1,0-1 0,0 0-1,-1 0 1,1-1 0,5-6-15,-12 11 8,0 0 0,1 0 1,-1 0-1,0 0 1,0 0-1,0 0 0,-1 0 1,1 0-1,-1 0 1,1 0-1,-1 0 1,1-1-1,-1 1 0,0 0 1,0 0-1,0 0 1,0-1-1,-1 1 0,1 0 1,-1 0-1,1 0 1,-1 0-1,0 0 1,0-1-9,0 1-3,0-1 1,0 1 0,0 0 0,-1 0 0,1-1 0,-1 1 0,0 0 0,0 0 0,1 0 0,-1 1-1,0-1 1,-1 0 0,1 1 0,0-1 0,0 1 0,-1 0 0,1 0 0,-1 0 0,1 0 0,-1 0 2,0 0-2,0 1 1,-1 0 0,1 0 0,0 0 0,0 0 0,0 0 0,0 0 0,0 1 0,0 0-1,0 0 1,0 0 0,0 0 0,0 0 0,1 0 0,-1 1 0,0-1 0,1 1 0,-3 1 1,-5 6-49,0-1 0,0 1 0,-7 9 49,12-13-31,4-4-39,0 0 1,0 1-1,0-1 0,0 0 0,0 0 1,0 1-1,0-1 0,0 1 0,0-1 1,1 1-1,-1 0 70,4 3-1880,10-4-1462,20-5-10055,-11 0 8464</inkml:trace>
  <inkml:trace contextRef="#ctx0" brushRef="#br0" timeOffset="22418.838">4306 2070 5888,'0'-1'247,"1"0"0,-1 1 0,0-1-1,0 0 1,1 1 0,-1-1 0,0 0 0,0 0 0,0 1 0,0-1 0,1 0 0,-1 1 0,0-1 0,0 0 0,-1 0-1,1 1 1,0-1 0,0 0 0,0 0 0,0 1 0,-1-1 0,1 0 0,0 1 0,-1-1 0,1 0 0,0 1 0,-1-1-1,1 1 1,-1-1 0,1 0 0,-1 1 0,1-1 0,-1 1 0,1 0 0,-1-1 0,0 1 0,1-1 0,-1 1 0,0 0-1,1-1 1,-1 1 0,0 0-247,-14-12 1592,15 12-1525,-1-1 1,1 1-1,0 0 0,-1-1 1,1 1-1,0 0 0,-1-1 1,1 1-1,-1 0 0,1 0 1,-1-1-1,1 1 0,-1 0 1,1 0-1,-1 0 0,1 0 1,-1 0-1,1-1 0,-1 1 1,1 0-1,-1 0 0,1 0 1,-1 0-1,1 1 0,-1-1 1,1 0-1,-1 0 0,1 0 1,-1 0-1,1 0 0,-1 1 1,1-1-1,-1 0 0,1 0 1,0 1-1,-1-1 0,1 0 1,-1 1-1,1-1 0,0 0 1,-1 1-1,1-1 0,0 1 1,-1-1-1,1 0 0,0 1-67,-15 25 897,12-20-571,-5 9 94,1-1-1,0 1 1,1 0 0,1 0-1,-1 7-419,4-15 110,1-1-1,0 1 0,0 0 0,0 0 0,1-1 0,0 1 1,0 0-1,1-1 0,0 1 0,0 0 0,0-1 0,1 1 0,0-1 1,1 2-110,-2-6 41,1 0 0,-1 0 1,1 0-1,0-1 0,-1 1 1,1 0-1,0-1 0,0 1 1,0-1-1,0 1 1,1-1-1,-1 0 0,0 0 1,0 0-1,1 0 0,-1-1 1,0 1-1,1-1 0,-1 1 1,3-1-42,5 1 104,0 0-1,0-1 1,-1 0 0,8-1-104,6-2 204,18-6-204,-11 2 68,-19 6-46,1 0-1922,-6-4-2824,-5 4 830,-1 1-1433</inkml:trace>
  <inkml:trace contextRef="#ctx0" brushRef="#br0" timeOffset="22834.731">4537 1998 11520,'0'0'232,"0"0"0,0 0-1,0 0 1,0 0 0,-1 0 0,1 0 0,0 0 0,0 0 0,0 0 0,0 0 0,0 0 0,0 0 0,0 0 0,0 0 0,-1 0 0,1 0 0,0 0 0,0 0 0,0 0-1,0 0 1,0 0 0,0 0 0,0 0 0,0 0 0,0 0 0,0 0 0,-1 0 0,1 0 0,0 0 0,0 0 0,0 0 0,0-1 0,0 1 0,0 0 0,0 0-1,0 0 1,0 0 0,0 0 0,0 0 0,0 0 0,0 0 0,0 0 0,0 0 0,0-1 0,0 1 0,0 0 0,0 0 0,0 0 0,0 0 0,0 0 0,0 0-232,-8 15 2394,-6 25-2682,5 1 476,3-1 0,1 1-1,2 5-187,-1 124 228,4-160-192,9 130-2441,-9-138 671,1-6-3764,2 0 533</inkml:trace>
  <inkml:trace contextRef="#ctx0" brushRef="#br0" timeOffset="25325.992">5762 2081 8448,'-4'-11'4997,"4"11"-3882,-1-14 4612,-13 24-5398,1 1-1,1 1 0,0 0 1,0 0-1,2 1 0,-1 1 0,1 0 1,1 0-1,-4 9-328,9-15-25,1-1 1,-1 1-1,1 0 0,0 0 1,1 0-1,0 0 0,0 0 1,1 1 24,1-6 1,0-1 1,0 0-1,1 0 1,-1 0-1,1 0 1,-1 0-1,1 0 1,0-1-1,-1 1 1,1 0-1,0 0 1,0 0-1,1-1 1,-1 1-1,0 0 1,1-1-1,-1 1 1,1-1-1,-1 0 1,1 1-1,-1-1 1,1 0-1,0 0 1,0 0-1,0 0 1,0 0-2,7 3 0,1-1 0,0 0 0,0 0-1,9 1 1,3 1-6,-3 1 1,0 0 1,0 2-1,-1 0 1,0 2-1,-1-1 1,9 8 4,-19-12 26,1 1 0,-1 0 0,-1 0 0,1 0-1,-1 1 1,0 0 0,3 6-26,-8-12 23,0 0 0,0 0 0,-1 0 0,1 1 0,0-1 0,-1 0 1,1 0-1,-1 1 0,0-1 0,1 0 0,-1 1 0,0-1 0,0 1 0,0-1 0,0 0 0,0 1 0,0-1 0,0 0 0,0 1 0,0-1 0,-1 0 0,1 1 0,0-1 0,-1 0 0,1 1 0,-1-1 0,0 0 0,1 0 0,-1 0 0,0 1 0,0-1 0,0 0-23,-2 2 140,-1-1 0,1 1 0,-1-1-1,0 1 1,0-1 0,0 0-1,0-1 1,0 1 0,-3 0-140,-2 1 125,-1-1 0,1 0 1,0 0-1,-1 0 0,1-2 0,-1 1 1,1-1-126,5 0-3,1 0 0,0 0 0,-1-1 0,1 1 1,-1-1-1,1 0 0,0 0 0,-1 0 1,1 0-1,0-1 0,0 1 0,0-1 1,0 0-1,0 0 0,1 0 0,-1 0 1,0 0-1,1-1 0,0 1 0,-2-3 3,3 3-11,0 1 0,1-1 0,-1 0-1,0 1 1,1-1 0,0 0 0,-1 1-1,1-1 1,0 0 0,0 0 0,0 1-1,0-1 1,0 0 0,1 1 0,-1-1-1,0 0 1,1 0 0,-1 1 0,1-1 0,0 1-1,-1-1 1,1 0 0,0 1 0,0-1-1,1 1 12,3-8-18,1 0 0,1 1-1,5-6 19,-8 10 0,28-29-93,-17 17 106,0 0 1,-1-1-1,7-11-13,-10 11 30,-1-2 1,0 1-1,-2-1 1,0 0-1,2-10-30,-7 21 4,-1 0 0,0 0-1,-1 0 1,1-1 0,-2 1 0,1 0-1,-1 0 1,0-1 0,-1 1-1,0 0 1,0 0 0,-1 0-1,0-1 1,-1 2 0,0-2-4,2 5-3,-1 1 0,0 0 1,-1 0-1,1 0 0,-1 0 0,1 0 1,-1 0-1,0 0 0,0 1 1,0-1-1,0 1 0,0 0 0,-1 0 1,1 0-1,-1 1 0,1-1 0,-1 1 1,0 0-1,0 0 0,1 0 0,-1 0 1,0 1-1,0-1 0,0 1 0,0 0 1,0 0-1,0 1 0,0-1 0,1 1 1,-4 0 2,4 0-265,0 0 1,-1 1-1,1-1 0,0 0 1,0 1-1,0 0 1,0 0-1,1 0 0,-1 0 1,0 0-1,1 1 1,-1-1-1,1 1 0,-1 1 265,2-3-252,1-1 0,-1 1-1,1-1 1,-1 1 0,1 0-1,0-1 1,-1 1 0,1-1-1,0 1 1,0 0 0,0-1-1,-1 1 1,1 0 0,0-1-1,0 1 1,0 0 0,0-1-1,0 1 1,0 0 0,0 0-1,0-1 1,1 1 0,-1 0-1,0-1 1,0 1 0,0 0-1,1-1 1,-1 1 0,0-1-1,1 1 1,-1 0 0,1-1-1,-1 1 1,0-1 0,1 1 252,10 6-4480</inkml:trace>
  <inkml:trace contextRef="#ctx0" brushRef="#br0" timeOffset="25802.214">6299 2150 9984,'2'-6'2997,"-4"3"5443,-2 1-6646,4 2-562,0 0-522,0 0-102,0 7 442,-5 265-79,5-268-1050,2 46 185,-1-46-500,-1 0 1,1 0-1,0 0 0,0 1 1,0-1-1,1-1 1,0 1-1,-1 0 0,1 0 1,1 1 393,-2-5-143,-1 1 0,0-1 1,0 0-1,0 0 0,0 1 1,1-1-1,-1 0 0,0 0 1,0 1-1,0-1 0,1 0 1,-1 0-1,0 0 0,0 1 1,1-1-1,-1 0 0,0 0 1,1 0-1,-1 0 0,0 0 1,0 0-1,1 0 0,-1 0 1,0 0-1,1 0 0,-1 0 1,0 0-1,1 0 0,-1 0 1,0 0-1,0 0 0,1 0 1,-1 0-1,0 0 0,1 0 1,-1 0-1,0 0 0,0 0 1,1-1-1,-1 1 0,0 0 1,0 0-1,1 0 1,-1-1-1,0 1 0,0 0 1,0 0-1,1-1 0,-1 1 1,0 0-1,0 0 0,0-1 143,5-6-4778</inkml:trace>
  <inkml:trace contextRef="#ctx0" brushRef="#br0" timeOffset="26468.326">6691 2078 9344,'2'-10'9773,"-3"-17"-7423,0 11 444,-15 32-1418,2 7-1113,0 0 0,2 1 1,1 0-1,1 1 0,-5 19-263,10-30 86,0-2-31,1 0 1,1 1-1,0 0 0,1-1 0,0 1 1,1 0-1,0 6-55,1-13 11,1 0 1,0 0-1,0 0 1,0 0-1,0-1 1,1 1-1,0 0 1,0-1-1,0 1 0,1-1 1,0 0-1,0 0 1,0 0-1,1 0 1,0 0-1,0-1 0,1 2-11,2 0 14,0-1 0,0 0-1,0 0 1,1 0 0,-1-1-1,1 0 1,0 0 0,0-1-1,1 0 1,-1-1 0,1 0-1,-1 0 1,1 0 0,0-1-1,-1-1 1,1 1 0,0-2-1,0 1 1,-1-1 0,2-1-14,5 0 22,-1-1 0,0-1 0,-1 0 0,1-1 0,-1 0 0,0-2 1,0 1-1,0-1 0,-1-1 0,0 0 0,-1-1 0,1-1-22,-9 7 13,0 1 0,0-2-1,0 1 1,0 0 0,0-1 0,-1 1-1,0-1 1,1 0 0,0-3-13,-2 4 11,0 0-1,0 0 1,-1 0 0,1 1 0,-1-1 0,0 0 0,1 0 0,-1 0-1,-1 0 1,1 0 0,0 0 0,-1 1 0,1-1 0,-1 0-1,-1-2-10,-4-13 13,-1 0-1,-1 0 0,-1 1 0,0 0 0,-2 0 1,1 1-1,-2 1 0,0 0 0,-1 0 0,-1 2 1,0-1-1,0 2 0,-1 0 0,-11-7-12,-52-23-2666,77 41 2125,-1 0 1,1 0 0,0 0 0,0 0-1,-1 0 1,1-1 0,0 1 0,0 0-1,0-1 1,0 0 540,0 0-4165,1 2-1168</inkml:trace>
  <inkml:trace contextRef="#ctx0" brushRef="#br0" timeOffset="-1517.183">1315 1011 7808,'1'-1'445,"0"0"1,0-1-1,0 1 1,0-1 0,-1 1-1,1-1 1,0 0-1,-1 1 1,1-1-1,-1 0 1,1 1 0,-1-1-1,0 0 1,0 0-1,1 1 1,-1-1-1,-1 0 1,1 0 0,0 1-1,0-2-445,-1-6 1302,1 9-886,-1 0-370,0 0 0,1 0 0,-1 1 0,0-1 0,0 1 1,0-1-1,0 0 0,1 1 0,-1-1 0,0 1 0,0 0 0,1-1 0,-1 1 1,0 0-1,1-1 0,-1 1 0,1 0 0,-1-1 0,1 1 0,-1 0 0,1 0 1,-1 0-1,1 0 0,0 0 0,-1-1 0,1 1 0,0 1-46,-4 25 477,4 336 2035,1-316-2277,4 9-235,-1-11 107,-1 8-107,-3 119-1915,1-172-2575,6 0 1428,-2 0-1780</inkml:trace>
  <inkml:trace contextRef="#ctx0" brushRef="#br0" timeOffset="18836.135">1102 2195 10112,'0'-1'168,"-1"1"0,1 0 0,0-1 0,-1 1 1,1 0-1,-1 0 0,1 0 0,-1-1 0,1 1 1,-1 0-1,1 0 0,0 0 0,-1 0 0,1 0 1,-1 0-1,1 0 0,-1 0 0,1 0 0,-1 0 0,1 0 1,-1 0-1,1 0 0,-1 1 0,1-1 0,-1 0 1,1 0-1,0 0 0,-1 1 0,1-1 0,-1 0 1,1 1-1,0-1 0,-1 0 0,1 1 0,0-1 1,-1 0-1,1 1 0,0-1 0,0 0 0,-1 1 0,1-1 1,0 1-1,0-1 0,0 1 0,0-1 0,-1 1 1,1-1-1,0 0 0,0 1 0,0 0-168,-3 25 3190,3-24-3069,0-1 0,0 0 0,0 0 0,0 1 0,1-1 0,-1 0 0,0 0 0,1 0-1,-1 1 1,1-1 0,0 0 0,-1 0 0,1 0 0,0 0 0,0 0 0,-1 0 0,1 0 0,0 0 0,0 0-1,0-1 1,0 1 0,0 0 0,1 0-121,8 7 729,-8-7-702,-1 0 0,1 0 0,-1 0 0,0-1 0,1 1 0,-1-1 0,1 1 0,-1-1 0,1 1 0,0-1 0,-1 0 0,1 0 0,0 0-27,24 1 260,-19-1-237,125 0-11873,-123 0 7189</inkml:trace>
  <inkml:trace contextRef="#ctx0" brushRef="#br0" timeOffset="-4298.117">321 925 7168,'0'-1'172,"1"1"0,-1-1 1,0 0-1,0 0 0,0 1 1,0-1-1,1 0 0,-1 0 1,0 1-1,0-1 0,-1 0 1,1 0-1,0 0 0,0 0-172,-1-7 5721,-3 14-4737,4-5-907,-1-1-1,1 1 0,0-1 0,-1 1 1,1-1-1,-1 1 0,1-1 0,0 1 0,-1 0 1,1-1-1,0 1 0,0 0 0,0-1 1,0 1-1,-1 0-76,-3 23 1466,-1 0-799,-4 30 337,3-21-259,-1 15-745,-1 299 707,9-268-699,3 131 72,-4-209-1504,3-1-3333,-2 0 128</inkml:trace>
  <inkml:trace contextRef="#ctx0" brushRef="#br0" timeOffset="17285.305">27 2195 7552,'-8'4'7989,"-10"11"-5344,18-14-2037,0 13 2091,1-13-2620,0 0 0,0 0 1,0 0-1,0 0 0,0 0 0,-1-1 1,2 1-1,-1 0 0,0 0 1,0-1-1,0 1 0,0 0 0,0-1 1,1 1-1,-1-1 0,0 1 1,0-1-1,1 0 0,-1 0 1,0 0-1,0 1 0,1-1 0,-1 0 1,0-1-1,2 1-79,35-4 743,-34 3-658,12-1 162,0-2-34,1 2 0,0 0 0,6 1-213,48-3-27,-66 5-1060,-5 6-6523,0-4 5369,0 2-2767</inkml:trace>
  <inkml:trace contextRef="#ctx0" brushRef="#br0" timeOffset="17801.807">466 1919 9472,'2'-5'544,"0"-2"4804,-3 5-600,-2 8-3485,-5 15-990,2 0 0,0 0 0,1 0 0,1 1 0,2 0 0,-1 6-273,2-17 41,1 0-1,0 1 1,0-1 0,2 7-41,-2-15 42,1 1-1,-1-1 1,1 0-1,0 0 1,0 0-1,0 1 1,1-1-1,-1-1 1,1 1-1,-1 0 1,1 0-1,0 0 1,0-1-1,0 1 1,0-1-1,1 0 1,2 3-42,-3-4 27,1-1 1,-1 1-1,1 0 1,0-1-1,0 1 1,-1-1-1,1 0 1,0 0-1,-1 0 1,1 0-1,0 0 1,0 0-1,-1-1 0,1 0 1,0 1-1,1-2-27,21-2 89,16 4-550,-13 0-7046,-20 0 2649</inkml:trace>
  <inkml:trace contextRef="#ctx0" brushRef="#br0" timeOffset="18200.468">765 1877 9088,'-2'1'3898,"-6"2"-970,-4 17-331,9-16-2326,0 0 0,1 0 0,-1 1 1,1-1-1,0 1 0,-1 2-271,-10 42 832,1 1-1,-3 36-831,-2 103 305,15-59-138,3-74-1139,-1-55-207,0-1-853,0 0-4036,6 0 1955,4 0-660</inkml:trace>
  <inkml:trace contextRef="#ctx0" brushRef="#br0" timeOffset="31961.065">646 879 6784,'0'0'242,"0"0"0,0 0-1,1-1 1,-1 1 0,0 0 0,0 0 0,1-1 0,-1 1 0,0 0 0,0 0 0,0-1 0,1 1-1,-1 0 1,0-1 0,0 1 0,0 0 0,0-1 0,0 1 0,0 0 0,0-1 0,1 1-1,-1 0 1,0-1 0,0 1 0,0 0 0,0-1 0,-1 1 0,1 0 0,0-1-242,-8-2 2793,6 3-2643,1 0 0,-1 0 0,0 0-1,0 1 1,0-1 0,1 0 0,-1 1-1,0-1 1,1 1 0,-1 0-1,0 0-149,-13 4 1175,4-2-531,3 1-362,1 0-1,0 0 1,1 1-1,-1 0 1,-1 2-282,-2 5 370,0 1-1,0 0 1,1 1-1,1 0 1,-7 14-370,-8 15 435,19-37-360,1 1 0,-1 0 0,1 0 0,1 0 1,-1 0-1,1 0 0,1 1 0,-1-1 0,1 1 1,0 1-76,1-4 41,-1 0 0,0 0 0,0 0 0,0-1 0,-1 1 0,0 0 0,1-1 1,-3 3-42,2-3 68,0 1 1,0-1 0,1 1 0,-1 0 0,1 0 0,0 0 0,0 0 0,0 3-69,1 155 730,1-155-668,0 0-1,1 0 0,-1-1 1,1 1-1,1 0 0,0-1 1,1 2-62,0 1 104,-1 0 0,0 0 0,1 6-104,0-1 105,0-1 1,2 1-1,-1-1 1,5 7-106,-9-20-1,2 7 103,1-1-1,0 0 1,0 0 0,1-1 0,5 7-102,-8-10 47,1 0 0,0-1 0,0 1 0,1-1-1,-1 1 1,0-1 0,1 0 0,-1 0 0,1-1 0,0 1 0,-1-1 0,4 1-47,9 1 141,1-1 0,0-1 0,0-1 0,-1 0 0,3-1-141,19 0 132,22-6-121,21 2-1,-75 5-4,-1 0 0,1-1 0,-1 1-1,1-1 1,-1-1 0,0 1-1,1-1 1,-1 0 0,0 0 0,0-1-1,-1 1 1,1-1 0,0 0-1,0-1-5,24-17 103,-25 19-105,1-1 1,-1 0 0,0 0 0,0 0-1,0 0 1,0-1 0,0 0-1,-1 1 1,0-1 0,1-1-1,-2 1 1,1 0 0,0-2 1,27-51 202,-23 40-173,-2-1-1,0 0 0,0 0 0,-2 0 0,0 0 1,-2-1-1,0-14-28,-1 29-11,1-13 30,-2 0-1,0 1 1,0-1 0,-5-15-19,-1 10 41,-1 0 1,0 0 0,-4-3-42,-12-32-125,9 24 149,-1 0 1,-2 1-1,-1 0 1,-1 2-1,-4-2-24,20 27-8,0 0-1,-1 0 1,0 0-1,0 1 1,0 0-1,0 0 1,0 0-1,-5-1 9,-7-4-53,0 2-1,-6-2 54,-21-9 10,-15-12 17,54 28-267,-15-6 705,7 9-3378,38-8-4783,-8 3 1510</inkml:trace>
  <inkml:trace contextRef="#ctx0" brushRef="#br0" timeOffset="48883.438">8935 1683 896,'1'-5'56,"0"-1"-1,1 1 1,-1 0 0,1 0 0,0-1-1,0 1 1,1 0 0,-1 1 0,1-1-1,0 0 1,3-3-56,9-16 27,59-100 122,-52 86-216,14-17 4852,8-12 1190,-39 58-4558,-10 17 530,-9 13-751,-25 39-764,4 1 1,-2 7-433,-13 25-118,37-72 156,9-16 19,1 0 0,0 0 0,0 1 0,-1 2-57,28-46 667,12-32-349,-19 34 68,9-12-386,46-69 226,88-148-41,-157 258 227,-9 12-143,-15 20-6,12-15-183,-71 92 128,51-64-159,1 2 1,3 0-1,-18 40-49,41-78 1,-7 16-65,1-1 0,0 1 0,-2 11 64,23-44-155,87-144 182,-54 88 48,-3-2-1,-3-1 1,15-45-75,-51 109 39,0 1-1,-1-1 1,0 1 0,1-7-39,-5 9 59,-4 9-14,-6 10-43,4-1 21,1 1 0,0 0-1,0 5-22,-15 28-873,20-44-684,1-1-1088,0 0-2075</inkml:trace>
  <inkml:trace contextRef="#ctx0" brushRef="#br0" timeOffset="49650.501">8915 641 7552,'0'0'204,"-1"0"1,1 0 0,0 0-1,-1 0 1,1 0-1,-1 0 1,1-1-1,0 1 1,-1 0 0,1 0-1,-1 0 1,1 0-1,0-1 1,-1 1-1,1 0 1,0 0 0,-1 0-1,1-1 1,0 1-1,0 0 1,-1-1 0,1 1-1,0 0 1,0-1-1,-1 1 1,1 0-1,0-1 1,0 1 0,0 0-1,0-1 1,-1 1-1,1-1 1,0 1 0,0 0-1,0-1 1,0 1-1,0-1 1,0 1-1,0-1 1,0 1 0,0 0-1,0-1 1,1 1-1,-1 0 1,0-1-1,0 1 1,0-1-205,1-4 1552,-1 9-1353,-1-2-50,1 0-1,0 0 1,0 1 0,0-1 0,0 0 0,0 0-1,1 1 1,-1-1 0,1 0 0,-1 0 0,1 0-1,0 0 1,0 1 0,0-1 0,0 0 0,0-1-1,0 1 1,1 0 0,-1 0 0,1 0 0,-1-1-1,2 2-148,49 40 1515,-2 3 0,17 21-1515,113 122 181,-169-177-146,0-2 0,1 1 0,1-2 1,0 1-1,8 3-35,-13-11-1462,-7-8-3997,0-2 2732,2-2-2003</inkml:trace>
  <inkml:trace contextRef="#ctx0" brushRef="#br0" timeOffset="67823.879">713 204 7680,'0'-22'4714,"0"21"-3519,0 1-150,0 0-31,0 0-129,0 0-144,0 0-272,-1 9 561,-4 13-381,-1 0 1,-2 3-650,-10 31 274,3 2-99,3-14-109,1-1 0,3 2 0,-1 17-66,9-54 9,0 0-1,1 0 1,-1-1-1,1 1 1,1 0-1,-1 0 1,2 0-9,-2-5 30,-1 0 0,1 0-1,0 0 1,1-1 0,-1 1 0,0 0 0,1-1 0,-1 1-1,1-1 1,0 0 0,0 0 0,0 1 0,0-1-1,0-1 1,1 1 0,-1 0 0,0 0 0,1-1 0,0 1-1,0-1-29,-2 0 9,-1-1 0,0 0 0,0 0 0,1 0 0,-1 0 0,0 0 0,0 0 0,1 0 0,-1 0 0,0 0 0,0 0 0,1 0 0,-1 0 0,0 0 0,0 0 0,1 0 0,-1 0 0,0 0 0,0 0 0,0 0 0,1 0 0,-1-1 0,0 1 0,0 0 0,1 0-1,-1 0 1,0 0 0,0 0 0,0-1 0,1 1 0,-1 0 0,0 0 0,0 0 0,0-1-9,2-10 217,-6-12 32,3 22-236,-2-18 29,1-1 0,1 1-1,0-1 1,2 1-1,0-9-41,1 1 6,5-73 20,1-33-26,-8 129 3,0 0-1,-1 0 0,1 0 0,-1 0 0,-1-4-2,2 8 2,0-1-1,0 1 1,-1-1 0,1 1-1,0 0 1,0-1-1,0 1 1,0 0-1,-1-1 1,1 1 0,0 0-1,0 0 1,0-1-1,-1 1 1,1 0-1,0 0 1,-1-1 0,1 1-1,0 0 1,-1 0-1,1 0 1,0-1-1,-1 1 1,1 0-2,-1 0 3,1 1-1,-1-1 1,0 0 0,1 0 0,-1 1 0,1-1-1,-1 0 1,1 1 0,-1-1 0,1 0-1,-1 1 1,1-1 0,-1 1 0,1-1-1,0 1 1,-1-1 0,1 1 0,0-1-1,-1 1 1,1-1 0,0 1-3,-5 8 30,0 0 0,1 0-1,0 0 1,1 1 0,-1-1 0,1 3-30,-10 61 239,6-33-17,2-12-116,-2 11 87,1 1 0,0 16-193,6-44 28,0-1 0,0 1-1,1 0 1,1-1-1,0 1 1,0-1-1,1 1 1,0-1-1,1 0 1,3 6-28,-6-15 67,1 0 1,-1 0 0,0 0-1,1 0 1,-1 0-1,1 0 1,0-1-1,0 1 1,0 0-1,0 0-67,-1-2 18,-1 0-1,1 1 0,-1-1 1,1 0-1,-1 0 0,1 0 0,0 1 1,-1-1-1,1 0 0,-1 0 1,1 0-1,-1 0 0,1 0 0,0 0 1,-1 0-1,1 0 0,-1 0 1,1 0-1,-1 0 0,1-1 0,0 1 1,-1 0-1,1 0 0,-1 0 1,1-1-1,-1 1 0,1 0 0,-1-1 1,0 1-1,1 0 0,-1-1 1,1 1-1,-1-1 0,0 1 0,1-1 1,-1 1-1,0-1 0,1 1 1,-1-1-1,0 1 0,0-1 1,1 1-1,-1-1 0,0 1 0,0-1 1,0 1-1,0-1-17,2-7 49,0 0-1,-1 0 1,0 0 0,-1 0-1,0 0 1,0 0 0,-1-6-49,0-12-21,1-36-52,4-139 173,-4 198-107,1-3-31,-1 0 0,0 0 0,0 1-1,0-1 1,-1-2 38,1 8-1,0 0 0,0 0 1,0 0-1,0 0 0,0 0 0,0-1 0,0 1 0,0 0 0,0 0 0,-1 0 1,1 0-1,0 0 0,0 0 0,0 0 0,0 0 0,0 0 0,0 0 1,0 0-1,0 0 0,0 0 0,-1 0 0,1 0 0,0 0 0,0 0 0,0 0 1,0 0-1,0 0 0,0 0 0,0 0 0,0 0 0,-1 0 0,1 0 0,0 0 1,0 0-1,0 0 0,0 0 0,0 0 0,0 0 0,0 0 0,0 0 0,0 0 1,-1 0-1,1 0 0,0 0 0,0 0 0,0 0 0,0 0 0,0 0 0,0 0 1,0 1-1,0-1 0,0 0 0,0 0 0,0 0 0,0 0 0,0 0 0,0 0 1,0 0-1,0 0 0,0 0 0,0 1 0,0-1 0,0 0 0,0 0 0,0 0 1,0 0-1,0 0 0,0 0 0,0 0 0,0 1 1,-5 8-13,-1 10-3,1 0 1,0 1 0,2 0-1,0 0 1,1 0 0,1 0-1,1 0 1,1 9 15,0-20 18,0 0 0,1-1-1,0 1 1,3 7-18,-4-12 11,1-1-1,-1 1 1,1 0-1,0-1 1,0 1-1,0-1 1,0 1-1,1-1 1,-1 0-1,1 0 1,3 2-11,-5-4 18,0 0 0,1-1 0,-1 1 0,0 0 0,1-1 0,-1 1 0,1-1 0,-1 1 0,1-1 0,-1 0 0,1 0 0,-1 0 0,1 0 1,-1 0-1,1 0 0,-1 0 0,1 0 0,-1 0 0,1-1 0,-1 1 0,1-1 0,-1 1 0,1-1 0,-1 0 0,0 1 0,1-1 0,-1 0 1,0 0-1,0 0 0,1 0 0,-1 0-18,2-2 13,1 0-1,-1-1 1,0 1 0,0-1 0,-1 1-1,1-1 1,-1 0 0,0 0 0,0 0 0,0-1-13,4-14-10,-1 1 1,0-1 0,-2 0-1,0 0 1,-1-4 9,1-96 180,-3 98-217,-1 0-1,-1 0 1,-4-18 37,6 37-2,0 1-1,0-1 1,-1 1 0,1-1 0,-1 1-1,1 0 1,-1-1 0,0 1 0,1 0-1,-1 0 1,0-1 0,0 1 0,0 0-1,0 0 1,0 0 0,0 0 2,0 1-3,1-1 0,-1 1 0,1 0 0,0 0 0,-1 0-1,1 0 1,0 0 0,-1 0 0,1-1 0,0 1 0,-1 0 0,1 0 0,-1 0 0,1 0 0,0 1 0,-1-1 0,1 0-1,0 0 1,-1 0 0,1 0 0,-1 0 0,1 0 0,-1 1 3,0-1-9,1 1 0,-1 0-1,0 0 1,0-1 0,0 1 0,0 0 0,0 0-1,1 0 1,-1 0 0,0 0 0,1 1 9,-6 9-17,2 0-1,-1 0 1,2 1 0,-1-1-1,2 1 1,-1 0 0,1 6 17,-1 17-66,1 34 66,2-43 68,1-1 0,5 24-68,-5-39 24,1-1 0,1 0 0,-1 0 0,1 0 0,1-1 0,0 1 0,0-1 0,0 0 0,5 5-24,-8-12 19,-1 1 0,1-1 0,0 0 1,0 0-1,0 0 0,0-1 0,0 1 0,0 0 0,0 0 0,1 0 0,-1-1 0,0 1 0,1-1-19,-2 1 7,1-1-1,0 0 0,-1 0 0,1 0 0,-1 0 0,1 0 0,0 0 1,-1 0-1,1 0 0,-1 0 0,1 0 0,0 0 0,-1-1 0,1 1 1,-1 0-1,1 0 0,-1-1 0,1 1 0,-1 0 0,1-1-6,1 0 8,-1-1-1,1 0 0,-1 1 1,1-1-1,-1 0 1,0 0-1,0 0 0,0 1 1,0-1-1,0-1 1,-1 1-1,1 0 0,-1 0 1,1-1-8,8-51-51,-2-1 0,-2-21 51,0 11 59,-4 51-63,1-6-21,-1 0-1,0 0 1,-3-9 25,2 27-4,0 0-1,0 1 0,-1-1 0,1 0 1,0 0-1,-1 1 0,0-1 1,1 1-1,-1-1 0,0 0 5,1 2-1,-1-1 0,1 1 0,0-1 0,-1 1 0,1 0 0,0-1 0,-1 1 0,1 0 0,-1-1 0,1 1 0,-1 0 0,1 0 0,0-1 0,-1 1 0,1 0 0,-1 0 0,1 0 0,-1 0 0,1 0 0,-1 0 0,1-1 0,-1 1 0,0 0 1,0 1-4,-1 0 0,0-1-1,0 1 1,1 0-1,-1 0 1,0 0 0,1 0-1,-1 0 1,1 0-1,0 0 1,-1 1-1,1-1 1,0 0 0,-1 1-1,1-1 1,0 1-1,0-1 1,0 1 4,-10 17-3,0 0 0,1 1 0,1 0 0,1 0 0,0 4 3,-9 36-22,-2 14 22,15-55 2,0 1 1,1 0 0,0 0 0,2 0 0,0 0 0,2 0 0,0 0 0,1 0 0,3 8-3,-4-25 21,0 1-1,0-1 1,0 0-1,1 0 1,-1 1-1,1-1 1,0 0-1,0 0 1,0 0-1,0-1 1,3 3-21,-4-4 24,0 0 0,0-1 0,0 1 0,0 0 0,0-1 0,0 1 0,0 0-1,0-1 1,0 1 0,0-1 0,0 0 0,0 1 0,0-1 0,1 0 0,-1 0 0,0 0 0,0 0 0,0 0 0,1 0 0,-1 0 0,0 0 0,0 0 0,0 0 0,1-1 0,-1 1 0,0-1 0,0 1 0,0-1-1,0 1 1,0-1 0,0 1 0,0-1 0,0 0 0,0 0 0,0 1 0,0-2-24,3-2 25,0 0 1,0-1-1,-1 1 0,0-1 1,0 0-1,0 0 0,-1 0 0,1-1 1,-1 1-1,0 0 0,-1-1 1,1 0-1,-1 0-25,3-17-4,-1 0-1,0-15 5,-2 25 37,2-39-13,-2-1-1,-3 1 0,-5-37-23,5 81 6,0-1-1,0 1 1,0-1 0,-1 1 0,-2-5-6,4 11-5,0 1 1,1-1-1,-1 1 0,0-1 1,0 1-1,0 0 1,0-1-1,-1 1 1,1 0-1,0 0 0,0 0 1,-1 0-1,1 0 1,-1 0 4,1 0-6,0 1 0,0 0 0,0 0 0,1 0 1,-1 0-1,0 0 0,0 0 0,0 0 0,0 0 0,0 0 1,0 0-1,0 0 0,0 0 0,0 1 0,0-1 0,1 0 1,-1 1-1,0-1 0,0 0 0,0 1 0,1-1 0,-1 1 1,0 0-1,0-1 0,1 1 0,-1 0 6,-4 4-13,1-1 1,0 1-1,0 0 1,1 0-1,-1 1 0,1-1 1,0 1-1,-1 2 13,-17 52-79,14-39 62,-6 19 43,1 0 0,-2 23-26,12-50 1,0 1-1,0 0 1,2 0 0,0-1 0,0 1-1,1 0 1,1 0 0,0-1-1,3 9 0,-3-18 20,-1-1-1,0 0 0,1 0 0,0 1 0,0-1 0,0 0 0,0-1 0,0 1 0,0 0 0,1-1 0,1 2-19,-3-3 8,0 0-1,0-1 1,-1 1 0,1-1-1,0 1 1,0-1-1,0 1 1,0-1-1,0 1 1,0-1 0,0 0-1,0 0 1,0 0-1,0 1 1,0-1-1,0 0 1,0 0 0,0 0-1,0 0 1,0-1-1,0 1 1,0 0 0,0 0-1,0-1 1,0 1-1,0 0 1,0-1-1,0 1 1,0-1 0,0 1-1,0-1 1,-1 0-1,1 1 1,0-1-1,0 0 1,-1 0 0,1 1-1,0-1 1,-1 0-1,1 0 1,-1 0-1,1 0-7,3-5 12,-1 0-1,0 0 1,-1 0-1,1 0 1,-1-1-1,0 1 1,0-1-1,0-5-11,1-12 55,0-20-55,-3 30-3,1 0 8,0 5-14,0 0 0,-1 1 0,0-1-1,0 1 1,-1-1 0,0 1-1,-1-1 1,-1-3 9,3 11-3,0 1-1,0 0 0,0-1 1,0 1-1,-1-1 1,1 1-1,0 0 1,0-1-1,0 1 1,-1 0-1,1-1 1,0 1-1,0 0 0,-1-1 1,1 1-1,0 0 1,-1 0-1,1-1 1,0 1-1,-1 0 1,1 0-1,0-1 0,-1 1 1,1 0-1,0 0 1,-1 0-1,1 0 1,-1 0-1,1 0 1,0 0-1,-1 0 0,1-1 1,-1 1-1,1 1 1,-1-1-1,1 0 1,0 0-1,-1 0 1,1 0-1,-1 0 0,1 0 1,0 0-1,-1 0 1,1 1-1,0-1 1,-1 0-1,1 0 1,0 1-1,-1-1 0,1 0 1,0 0-1,-1 1 1,1-1-1,0 0 1,0 1-1,-1-1 4,-14 21-137,7-6 127,-1 0 0,2 1-1,0 0 1,1 0 0,-1 6 10,5-15 2,0 0 0,1 0 0,0 0 0,1 0 0,0 0 1,0 0-1,0 0 0,1 0 0,-1 0 0,2 0 0,-1 0 1,1 0-1,0 0 0,2 2-2,-4-8-39,1 0-1,-1 0 1,1 0 0,-1 0 0,1 0 0,-1-1-1,1 1 1,-1 0 0,1 0 0,0 0-1,0-1 1,-1 1 0,1 0 0,0-1 0,0 1-1,0 0 1,0-1 0,0 1 39,8 0-8814,-1-1 2948</inkml:trace>
  <inkml:trace contextRef="#ctx0" brushRef="#br0" timeOffset="73052.774">687 151 7680,'18'-6'3806,"0"5"-3365,-9 1 181,23-1 3789,25 3-4411,10 0 1082,190 2-122,85 8-395,48 2 491,-35 6-90,-10 17-369,-306-33 134,-54-6-401,1 1 1,-15 0-331,-96 0 405,-186-13-159,-57-1 154,-96 8-240,463 7-166,-1 0-1,1 0 1,0 0 0,0 0 0,0 0 0,-1 0 0,1-1 0,0 1 0,0 0 0,0-1 0,0 1 0,-1-1 6,7-2-43,15 1 57,107 2 493,147 0 346,358 15-31,-407-8-711,179 6 7,-51 9-184,-203-12 420,-90-8 155,-42-2-263,-26-1 7,-15 1-189,-1-2 0,-18-3-64,-33-4 16,-180-14 0,-131-3 64,-316-11-224,648 35 131,-493-15-134,513 17 143,-426 0-568,427 1 278,-29 6 294,57-6-64,5 1 15,12 2 8,89 3 105,132-2 133,265 6 107,-421-8-293,246 0 124,-55 0-116,-12 5-30,91 1 214,-428-9-59,-102-4-192,-70-3-64,-210 10-18,417-3 143,25 0-7,-296 6-76,-4 14 70,329-20 0,0 0 0,1 1 0,-1-1 0,3 2 0,45 4 0,116-6-85,233 0 111,-271 1 61,139-2-51,12-3 49,-391 4-202,-89 1 154,-270 16 123,-6 7-218,131-2-129,323-22 307,22-1-108,23-4-75,-27 5 63,33-5-133,24 0 133,-16 3-16,182-13-15,-196 14 30,324-13 60,-161 8-27,157-3 0,150 8 186,-561 1-170,-113-1 38,-289-10-65,-67 4-133,382 7 147,-184 1 53,307 2-136,22-2 25,11 1 3,134-2-97,291-11 133,38 7 144,-304 1-146,125-1 190,-274 3-168,-15 1-12,-4-1 3,-43-1 52,-112-2-133,-127 0 28,-240 1 116,436 3-69,-267 7-170,306-2 96,30 2 68,20-7-14,-1 0 0,1 0 1,0 0-1,0 0 0,0 0 0,-1 0 1,1 1-1,0-1 0,0 0 0,-1 0 1,1 0-1,0 0 0,0 0 0,0 0 1,0 1-1,-1-1 0,1 0 1,0 0-1,0 0 0,0 0 0,0 1 1,0-1-1,-1 0 0,1 0 0,0 0 1,0 1-1,0-1 0,0 0 0,0 0 1,0 1-1,0-1 0,0 0 0,0 0 1,0 0-1,0 1-1,24 0 64,9 0-75,193-2-138,-219 1 148,281-7-9,31 3 58,-304 3-53,-13 0-4,-3 1-3,-35-1 1,-86 7 107,-197-1-70,-11 3-116,153 2 47,165-9 45,12-1 1,0 0-1,0 0 1,0 0-1,0 0 0,0 1 1,0-1-1,0 0 1,0 0-1,0 0 0,0 0-2,32-2 14,-26 2-22,27-1-12,149-6 56,72 0-15,-201 4 40,27-1 417,0 4-478,-149 7 139,-161 0-17,-41-2-180,69 5 9,129-5-30,41-5 41,20-1 40,22 3 23,21 2-43,-12-1 11,0-1 0,13 0 7,46-2 83,0-4-1,40-8-82,-110 11 45,-6 1-29,-1 0 0,1 0 0,-1 0 1,0 0-1,1 0 0,-1-1 0,1 1 1,-1 0-1,1-1 0,-1 0 0,0 1 1,0-1-1,1 0 0,-1 1 0,1-1-16,-3 0 1,0 1 0,1-1 0,-1 1-1,0 0 1,1-1 0,-1 1 0,0 0-1,1-1 1,-1 1 0,0 0 0,0 0-1,1 0 1,-1 0 0,0 0-1,0 0 1,1 0 0,-1 0 0,0 0-1,0 0 1,1 0-1,-32 0-41,-103 10 3,3-2 38,-23 8 0,132-13-5,24-3 6,-1 0 1,0 0-1,0 0 1,0 0-1,0 1 0,0-1 1,0 0-1,0 0 0,0 0 1,0 0-1,0 0 0,0 0 1,0 0-1,1 0 0,-1 1 1,0-1-1,0 0 1,0 0-1,0 0 0,0 0 1,0 0-1,0 0 0,0 0 1,0 1-1,0-1 0,0 0 1,0 0-1,0 0 1,0 0-1,-1 0 0,1 0 1,0 0-1,0 1 0,0-1 1,0 0-1,0 0 0,0 0 1,0 0-1,0 0 0,0 0 1,0 0-1,0 0 1,0 0-1,0 0 0,-1 1 1,1-1-1,0 0 0,0 0 1,0 0-1,0 0 0,0 0-1,37 6 10,0-1 1,0-2-1,36-2-10,4-5 39,32-7-39,-95 9 88,-29 4 8,-2 1-24,-24 2-74,0-1 0,0-3 0,-34-2 2,8 0-5,42 1 5,197-4-69,72-9 133,-172 9-62,202-10 49,-58 4-90,-79 2 41,285-4-280,-416 12 269,16 1 18,-22-1-8,0 0 0,0 0 0,0 0 0,0 0 0,0 0 0,-1 0 0,1 0 0,0 0 0,0 0 0,0 0 0,0 0 0,0 0 0,0 0 0,0 0 0,0 0 0,0 0 0,0 0 0,0 0 0,0 1 0,0-1 0,0 0 0,0 0 0,0 0 0,0 0 0,0 0 0,0 0 0,0 0 0,0 0 0,0 0 0,0 0 0,0 0 0,0 0 0,0 0 0,0 0 0,0 0 0,0 0 0,0 0 0,0 1 0,0-1 0,0 0 0,0 0 0,0 0 0,1 0 0,-1 0 0,0 0 0,0 0 0,0 0 0,0 0 0,0 0 0,0 0 0,0 0 0,0 0 0,0 0 0,0 0 0,0 0 0,0 0 0,0 0 0,0 0 0,0 0 0,0 0 0,0 0 0,1 0 0,-1 0-1,-15 5 129,-18 3-135,0-3 0,-1 0 0,-8-2 6,-1 1-179,-35 8 179,72-11-8,-5 2 6,10-3 4,1 0-1,0 0 1,0 1-1,0-1 1,0 0-1,-1 0 1,1 0-1,0 0 1,0 1-1,0-1 0,0 0 1,0 0-1,0 0 1,-1 1-1,1-1 1,0 0-1,0 0 1,0 1-1,0-1 1,0 0-1,0 0 1,0 0-1,0 1 1,0-1-1,0 0 1,0 0-1,0 1 1,0-1-1,0 0 1,0 0-1,0 0 1,1 1-1,-1-1 1,0 0-1,0 0 1,0 0-1,0 1 1,0-1-1,1 0-1,-1 1 3,0-1 0,0 1 1,1-1-1,-1 1 0,1-1 0,-1 0 0,0 1 0,1-1 0,-1 1 1,1-1-1,-1 0 0,1 0 0,-1 1 0,1-1 0,-1 0 1,1 0-1,-1 1 0,1-1 0,-1 0 0,1 0 0,0 0 0,-1 0-3,15 2 40,0 0 0,0-1 0,10-1-40,-9 0 14,173 6-62,229-5-102,8-8 345,-416 7-192,486-30 903,-442 25-808,-22 1-43,1 1-1,0 2 1,23 3-55,-55-2 0,-1 0 0,0 0 0,0 0 0,0 0 0,0 0 1,0 0-1,1 0 0,-1 0 0,0 0 0,0 0 0,0 0 0,0 0 1,1 0-1,-1 0 0,0 0 0,0 0 0,0 0 0,0 0 1,0 0-1,1 0 0,-1 0 0,0 0 0,0 1 0,0-1 0,0 0 1,0 0-1,0 0 0,0 0 0,1 0 0,-1 0 0,0 1 0,0-1 1,0 0-1,0 0 0,0 0 0,0 0 0,0 0 0,0 1 0,-5 2 11,-55-2 10,-171 6-69,-49-3-64,161-1-21,-73 13 133,173-15-34,14-1 8,7-1-26,14 1 52,93-1 21,131-6-53,312-8 32,-234 12-36,-97 2-13,360-18 470,-497 12-208,-72 6-128,-11 1-40,-3 0-1,-39 0 86,-132-7-178,54 1 27,-203-7 5,-164 9-116,479 4 131,-114 4-111,89 0 101,44-1 11,79-2 0,111 0 0,317 2 0,9-2 32,126 12-48,-809-19 133,-172 2-74,-21 11-176,239 1 142,-103 3-18,267-11-34,96 0 54,122 1 69,285 10-166,-181 2 80,-183-4 7,-153-8-1,24 2 0,23-4 0,-67-2 17,-21 1 1,-5 1 4,-25-4 76,-295-18-109,173 17 93,-41-2-57,181 8-31,-295 0-298,216 7 294,91-7 12,0 0 0,0 0 0,0 0 0,0 0 0,0 0 0,0 0 0,0 0 0,0 0 0,0 0 0,0 0 0,0 0 0,0 0 1,0 0-1,0 0 0,0 0 0,0 1 0,0-1 0,0 0 0,0 0 0,0 0 0,0 0 0,0 0 0,0 0 0,0 0 0,0 0 0,0 0 0,0 0 1,0 0-1,0 0 0,0 0-2,9 2 39,29 2-39,97-2-32,92 8 32,228 8-123,-76-6 129,-294-7 32,-41-2 17,0-1 1,39-4-56,-77 0-19,-5 1 24,-6-1 46,-47-2 93,-191-17-117,7 10-192,-116-1 181,296 10-9,-34-2 23,-70 7-30,152-2-20,0 0 0,0 0 0,0 0 0,-2 2 20,10-3-1,0 0 0,0 0 0,0 0 0,0 0 0,0 0 0,1 0 0,-1 0 0,0 0 0,0 0 0,0 0 0,0 0 0,0 0 0,0 0 0,0 0 1,1 1-1,-1-1 0,0 0 0,0 0 0,0 0 0,0 0 0,0 0 0,0 0 0,0 0 0,0 0 0,0 0 0,0 1 0,0-1 0,0 0 0,1 0 0,-1 0 0,0 0 0,0 0 0,0 0 0,0 0 0,0 1 0,0-1 0,0 0 0,0 0 0,0 0 0,0 0 0,0 0 0,0 0 0,0 1 0,-1-1 0,1 0 0,0 0 1,0 0-1,0 0 0,0 0 0,0 0 0,0 0 0,0 0 0,0 1 0,0-1 0,0 0 0,0 0 0,0 0 0,-1 0 0,1 0 0,0 0 0,0 0 0,0 0 0,0 0 0,0 0 0,0 0 0,0 0 1,30 7-48,-2-3 21,99 14 1,233 7 172,-329-23-132,383 16-57,-315-13 43,-16-1 0,76-6 0,-154 1-8,0 1 0,-1-1-1,1 0 1,0 0 0,-1 0 0,1 0 0,2-2 8,-7 3-1,1 0 0,-1 0 0,0 0 0,0 0 0,0 0 0,0 0 0,0-1 0,1 1 0,-1 0 0,0 0 1,0 0-1,0 0 0,0 0 0,0 0 0,0-1 0,1 1 0,-1 0 0,0 0 0,0 0 0,0 0 0,0 0 0,0-1 0,0 1 0,0 0 1,0 0-1,0 0 0,0 0 0,0-1 0,0 1 0,0 0 0,0 0 0,0 0 0,0 0 0,0-1 0,0 1 0,0 0 0,0 0 1,0 0-1,0 0 0,0-1 0,0 1 0,0 0 0,-1 0 0,1 0 0,0 0 1,-14-7-24,-34-6 42,-36-3-18,55 11-28,-3-1-13,0 2 0,0 1 0,-6 1 41,31 3 5,6 2 16,3-2-11,0 0 0,1 0 0,-1 0 0,0 0 0,0 0 1,0 0-1,1-1 0,1 1-10,35 6-118,25 2 118,7 1-992,-14-4-579,-23-3-2647,10 4 4218,-33-5-3130,0 0 1,-1 2-1,7 2 3130,-9-2-4682</inkml:trace>
  <inkml:trace contextRef="#ctx0" brushRef="#br0" timeOffset="77086.669">7212 322 6784,'-2'-1'551,"0"-1"0,0 1 0,0 0 1,0 0-1,-1 0 0,1 0 0,0 0 0,-1 0 1,1 0-1,-1 1 0,1 0 0,0-1 0,-1 1 1,1 0-1,-1 0 0,1 0 0,-1 1-551,2-1 592,1 0 91,0 0 117,0 0 58,-10 0 764,4 2-1412,0-1 1,-1 1-1,1 1 1,0-1-1,1 1 1,-1 0 0,0 1-1,0 1-210,-47 35 1012,26-19-498,-14 12 899,-32 35-1413,32-28 790,-21 13-790,5-3 1360,87-70-384,70-62-1046,3 4 1,17-4 69,-118 81-85,-15 9-1,13-7 84,-37 20 31,2 2-1,1 2 1,0 1-1,-1 4-28,-13 22 27,31-32 99,-2-1-1,-12 10-125,27-24 5,0-2 6,3-2 37,1-1 0,0 0 26,0 0-31,0 0-32,0 0-75,-2 0 64,1 0 0,0 0 1,0 0-1,0 0 0,0 0 1,-1 0-1,1 1 0,0-1 1,0 0-1,0 1 0,0-1 1,0 1-1,0-1 0,0 1 1,0 0-1,0-1 0,-1 1 0,2 0-16,0-1-21,0 0-22,0 0 16,0 0 91,0 0 22,-13 11-81,8-8 36,4-3-22,1 1-1,-1-1 0,0 1 0,0-1 1,0 1-1,0-1 0,0 1 0,0-1 0,0 0 1,0 0-1,0 0 0,0 1 0,-1-1 1,1 0-1,0 0-2,0 0 21,1 0-64,-3 0 22,2 0 64,0 0-40,1 0 0,-1 0 0,0 0 1,1 0-1,-1 0 0,0 0 0,1 0 0,-1 0 0,0 0 1,1 0-1,-1 0 0,0 0 0,1 0 0,-1-1 1,0 1-1,1 0 0,-1 0 0,0-1 0,1 1 1,-1 0-1,1-1 0,-1 1-3,-10-10 31,11 3 197,0 3-95,0 1 0,-1 0 0,2 0 0,-1-1 0,0 1-1,1 0 1,0 0 0,-1 0 0,2-1-133,3-19 261,-2 17-194,-1 1-1,1-1 0,-1 0 0,0 1 0,-1-1 0,1 0 1,-1 0-1,0 0 0,-1-2-66,1-12-9,0-1-1,-2-2 10,0-9 42,1 26-42,3-111-41,-1 97 43,1-1 0,1 1 1,0-1-1,7-13-2,-3 5-1,3-16 1,8-27 12,-7 33-87,-8 28-49,-3 15 67,-1-2 52,0-1 0,0 1-1,0 0 1,0-1-1,0 1 1,1 0 0,-1-1-1,0 1 1,1-1-1,-1 1 1,1-1 0,0 1 5,5 7 66,0 1 1,-1-1-1,2 5-66,-2-4 18,0-1 1,0 0-1,1 0 0,0 0-18,92 108 170,-87-104-161,0 2 0,0-1 0,-1 1 0,-1 1 0,-1 0 0,4 10-9,-11-24 23,1 1-1,-1-1 1,1 0 0,-1 0 0,1 0 0,0 0 0,-1 0 0,1 0-1,0 0 1,1 0 0,-1 0-23,-1-2 5,-1 1-1,1-1 0,-1 0 1,1 1-1,0-1 0,-1 1 1,1-1-1,-1 0 1,1 1-1,0-1 0,-1 0 1,1 0-1,0 0 0,0 0 1,-1 1-1,1-1 1,0 0-1,-1 0 0,1 0 1,0 0-1,-1-1 1,1 1-1,0 0 0,0 0 1,-1 0-1,1 0 0,0-1 1,-1 1-1,1 0 1,-1-1-1,1 1 0,0-1 1,-1 1-1,1 0 0,-1-1 1,1 1-1,-1-1 1,1 0-1,-1 1 0,1-1-4,0-2-6,-1 1-1,1-1 0,-1 0 1,0 1-1,0-1 0,0 1 1,0-1-1,0 0 0,-1-1 7,1-5 18,-1 8-21,1 0 0,0 0 0,-1 0 0,1 0 0,-1 0 0,1 0 0,-1 0 0,0 0 0,1 0 0,-1 0 0,0 0 0,0 0 0,1 1 0,-1-1 0,0 0 0,0 1 0,0-1 0,0 0 0,-1 1 3,-18-11-2,10 6 3,1 0-1,-1 0 1,1-2-1,-2 0 0,-24-16-125,33 21 120,0 1 0,0 0 0,0 0 0,-1 0-1,1 0 1,0 1 0,-1-1 0,1 0 0,-1 1 0,1 0-1,0-1 1,-1 1 0,1 0 0,-1 0 0,1 1-1,-1-1 1,1 0 0,0 1 0,-1 0 0,1-1 0,0 1-1,-1 0 1,1 0 0,0 0 0,0 0 0,-1 1 5,0 1-9,0 0 0,0 0 0,1 0 0,-1 0-1,0 0 1,1 1 0,0-1 0,0 1 0,0 0 0,0-1 0,1 1 0,0 0 0,-1 0 0,1 4 9,-3 10-9,2 0-1,0-1 1,1 1-1,1 0 1,0 0-1,2 0 1,0-1-1,0 1 1,5 11 9,-6-24-20,1 3 89,0 0 0,0 1-1,0 7-68,-2-15 70,-1-15-113,-5-17 17,4 13-36,-2 0-1,-4-12 63,7 26-8,-1-1 0,1 1 0,-1 0 0,0-1 1,-1 1-1,1 0 0,-1 0 0,0 1 0,0-1 0,0 0 1,0 1-1,-2-2 8,3 4-4,1 0 1,0 1-1,-1-1 1,1 0-1,0 0 1,-1 1-1,1-1 1,-1 1-1,1-1 0,-1 1 1,1 0-1,-1 0 1,1 0-1,-1-1 1,0 1-1,1 1 1,-1-1-1,1 0 1,-1 0-1,1 0 1,-1 1-1,1-1 1,-1 1-1,1-1 1,-1 1-1,1 0 1,0 0-1,-1-1 1,1 1-1,0 0 0,0 0 1,0 0-1,-1 0 1,1 1-1,0-1 4,-1 2 3,-1-1-1,1 1 0,0 0 0,0 0 0,0 0 0,1 0 1,-1 0-1,1 0 0,-1 0 0,1 0 0,0 1 1,1-1-1,-1 1 0,0-1 0,1 2-2,0 3-26,0 1-1,1-1 1,1 1-1,-1-1 0,3 6 27,-4-11 10,1 0-1,0 0 0,1 0 1,-1 0-1,0-1 0,1 1 0,0 0 1,-1-1-1,1 1 0,0-1 1,0 1-1,0-1 0,1 0 0,-1 0 1,1 0-1,0 0-9,-3-1 2,0-1 0,1 0 0,-1 0 0,1 0 0,-1 0 0,0 0 0,1 0 0,-1 0 0,0 0 0,1 0 0,-1 0 0,0 0 1,1 0-1,-1 0 0,0 0 0,1 0 0,-1 0 0,1 0 0,-1 0 0,0 0 0,1 0 0,-1 0 0,0-1 0,1 1 0,-1 0 0,0 0 0,0 0 0,1-1-2,7-10 63,0-15 9,-8 19-81,1 1 0,-1-1 0,0 1-1,0-1 1,-1 0 0,0 1 0,-1-4 9,2 9-3,-1-1 0,1 0 0,-1 1-1,1-1 1,-1 1 0,0-1 0,0 1 0,0 0 0,0-1 0,0 1-1,0 0 1,0-1 0,0 1 0,-1 0 3,1 0-1,0 0 0,0 1 0,0-1 1,0 1-1,0 0 0,-1-1 0,1 1 0,0 0 0,0 0 0,0 0 0,0 0 1,0 0-1,-1 0 0,1 0 0,0 0 0,0 0 0,0 0 0,0 1 1,0-1-1,-1 1 0,1-1 0,0 0 0,0 1 1,0 0-4,0 0-1,0-1 1,-1 1-1,1 0 1,0 0-1,0 0 1,0 0 0,0 0-1,0 1 1,0-1-1,0 0 1,1 0 0,-1 1-1,0-1 1,1 0-1,-1 1 1,1-1-1,-1 0 1,1 1 0,-1-1-1,1 1 1,0-1-1,0 1 1,0-1-1,0 1 1,0-1 0,0 2 4,1 1-11,-1-1 0,1 1 0,-1-1 0,1 1 0,0-1 0,0 0 0,1 1 0,-1-1 0,1 0 0,-1 0 0,2 1 11,-2-3 9,0 0 0,0-1 0,0 1 0,1 0 0,-1-1 0,0 1 0,0-1 0,0 0 0,1 1 1,-1-1-1,0 0 0,0 0 0,1 0 0,-1 0 0,0 0 0,1 0 0,-1 0 0,0 0 0,0 0 0,1-1 0,-1 1 0,0-1 0,0 1 0,2-1-9,28-12 23,-25 9-29,0 0 1,0 0-1,0 0 0,0-1 0,-1 0 0,0 0 1,0 0-1,0-1 0,-1 0 0,0 0 1,0 0-1,3-6 6,-7 12-8,1 0 0,-1-1 1,0 1-1,0-1 0,0 1 0,1 0 1,-1-1-1,0 1 0,0-1 1,0 1-1,0 0 0,0-1 0,0 1 1,0-1-1,0 1 0,0-1 1,0 1-1,0 0 0,0-1 1,0 1-1,0-1 0,-1 1 0,1 0 1,0-1-1,0 1 0,0-1 1,-1 1-1,1 0 0,0-1 0,0 1 1,-1 0-1,1-1 0,0 1 1,-1 0-1,1 0 0,0-1 0,-1 1 1,1 0-1,0 0 0,-1-1 1,1 1-1,-1 0 0,1 0 0,0 0 1,-1 0-1,1 0 0,-1 0 1,1 0-1,0 0 0,-1 0 8,-27 0-162,17 0 379,11 0-276,0 0-42,18 7-64,83 19-70,-84-19 219,-15-7 72,-6-2 1,2 1-47,-8-4-27,4 2-27,-1-1-1,0 1 0,0 0 0,0 1 1,0-1-1,0 1 0,0 1 0,0-1 1,-1 1-1,-1 0 45,5 1-18,-4 0 43,-1 0 0,1 1 0,-1 0 0,1 0 0,-2 1-25,8-2-1,1 1-1,0-1 1,0 0-1,0 1 1,0-1-1,-1 0 1,1 1-1,0-1 1,0 1-1,0 0 1,0-1-1,0 1 1,0 0-1,0 0 1,1-1 0,-1 1-1,0 0 1,0 0-1,0 0 1,1 0-1,-1 0 1,1 0-1,-1 0 1,1 0-1,-1 0 1,1 1-1,-1-1 1,1 0-1,0 0 1,0 0-1,0 0 1,0 1-1,0-1 1,0 0-1,0 0 1,0 0-1,0 1 1,0-1-1,0 0 1,1 1 1,0-1 4,-1 0 1,1 0 0,0 0-1,0 0 1,-1 0-1,1 0 1,0 0 0,0 0-1,0 0 1,0 0-1,0-1 1,0 1 0,0 0-1,0-1 1,1 1-1,-1-1 1,0 1 0,0-1-1,0 1 1,1-1-1,-1 0 1,0 0 0,1 0-5,32 3 56,-31-3-42,10-1 4,0 0 0,0 0 0,-1-1 0,1-1 1,0 0-1,6-3-18,-14 5-31,1-2 0,0 1 1,-1 0-1,0-1 0,1 0 1,-1 0-1,-1-1 1,1 0-1,0 1 0,-1-1 1,1-1-1,-1 1 0,-1-1 1,4-4 30,-5 6 0,-1 1-1,0 0 1,0-1 0,0 1 0,-1 0-1,1-1 1,-1 1 0,1-1 0,-1 1-1,0-1 1,0 1 0,0-1 0,0 1-1,0-1 1,0 1 0,-1-1 0,1 1-1,-1-1 1,0 1 0,-2-5 80,0 0 0,0 1 0,-1 0 0,1 0 0,-1 0-1,-2-1-79,0-3-252,11 14 45,14 8 378,-14-10-140,-1-1-1,1 1 1,0-1-1,0-1 1,0 1-1,0-1 1,3 0-31,-8 0 0,1 1 0,-1-1 0,0 0 0,0 0 1,0 0-1,0 0 0,0 0 0,1 0 0,-1 0 0,0 0 0,0 0 1,0 0-1,0 0 0,0-1 0,1 1 0,-1 0 0,0 0 0,0 0 1,0 0-1,0 0 0,0 0 0,1 0 0,-1 0 0,0 0 1,0 0-1,0 0 0,0-1 0,0 1 0,0 0 0,0 0 0,0 0 1,0 0-1,1 0 0,-1 0 0,0-1 0,0 1 0,0 0 1,0 0-1,0 0 0,0 0 0,0 0 0,0-1 0,0 1 0,0 0 1,0 0-1,0 0 0,0 0 0,0-1 0,-6-8 70,-11-8-25,0 6-65,0 1 0,0 1 0,-1 0 0,-8-2 20,3 1 64,18 8-101,0 0 0,0 1-1,1-1 1,-1 1 0,0 0-1,-1 0 1,1 0 0,-3 0 37,10 18-75,1-12 60,0-1-1,1 1 1,0 0-1,0-1 1,0 0-1,0 0 1,0 0-1,1-1 1,0 0-1,1 1 16,4 4 0,10 5 11,0 0 0,0-1-1,1-2 1,1 0 0,0-1-1,4 0-10,-24-8 10,0-1 0,0 1-1,0-1 1,0 0 0,0 0-1,0 0 1,0 0 0,0 0-1,0 0 1,0 0 0,1-1-10,-3 1-1,0 0 0,1 0 0,-1 0 0,0-1 0,1 1 0,-1 0 0,1 0 0,-1 0 1,0-1-1,1 1 0,-1 0 0,0 0 0,0-1 0,1 1 0,-1 0 0,0-1 0,0 1 0,1 0 0,-1-1 1,0 1-1,0 0 0,0-1 1,1 0-4,-1 0 0,0 1 0,-1-1 0,1 0 0,0 1 0,0-1 0,0 0 1,0 1-1,0-1 0,-1 0 0,1 1 0,0-1 0,-1 0 0,1 1 0,0-1 0,-1 1 0,1-1 0,-1 0 4,-5-6 1,0 1 1,0-1-1,0 1 0,-1 1 0,0-1 0,-6-3-1,-50-27 189,34 21-187,-123-73-189,145 83 114,10 5 2,14 6-52,2 5 3,-13-7 119,1 0-1,0 0 1,0-1 0,0 0 0,0 0-1,1 0 1,-1-1 0,1 0-1,0-1 1,3 1 1,-11-2 2,1 0 0,-1 0 0,1 0 0,-1 1 0,1-1 0,-1 0 0,1 0 0,-1-1 0,1 1 0,-1 0 0,1 0 0,-1 0 0,1 0-1,-1 0 1,1 0 0,-1-1 0,0 1 0,1 0 0,-1 0 0,1-1 0,-1 1 0,0 0 0,1-1 0,-1 1 0,0 0 0,1-1 0,-1 1 0,0-1 0,1 1 0,-1 0 0,0-1 0,0 1 0,1-1-2,-1 0-3,-1 0 0,1-1 0,0 1 0,0 0 0,0 0 0,-1 0 0,1 0 0,-1 0 1,1 0-1,-1-1 0,1 1 0,-1 0 0,1 0 0,-1 0 3,-5-6-288,0-1 0,0 1 0,-4-3 288,9 9-125,-3-3-472,0 1-1,-1-1 1,1 1 0,-1 0-1,0 0 1,1 0 0,-1 1-1,-1-1 1,1 1 0,0 0-1,0 1 1,-2-1 597,-11-2-6026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7.4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39 7808,'0'0'136,"0"-1"-1,0 1 1,0 0 0,0 0 0,0 0 0,0-1 0,0 1 0,0 0-1,0 0 1,-1 0 0,1-1 0,0 1 0,0 0 0,0 0-1,0 0 1,0 0 0,0-1 0,-1 1 0,1 0 0,0 0 0,0 0-1,0 0 1,-1 0 0,1 0 0,0-1 0,0 1 0,0 0-1,-1 0 1,1 0 0,0 0 0,0 0 0,0 0 0,-1 0 0,1 0-1,0 0 1,0 0 0,-1 0-136,1 0 139,0 0-1,0 0 1,-1 0-1,1 0 1,0 0 0,-1 0-1,1 0 1,0 0-1,0 0 1,-1 0 0,1 0-1,0-1 1,0 1-1,-1 0 1,1 0 0,0 0-1,0 0 1,-1-1-1,1 1 1,0 0 0,0 0-1,0 0 1,-1-1-1,1 1 1,0 0 0,0 0-1,0-1 1,0 1-1,0 0 1,0 0 0,-1-1-1,1 1 1,0 0-1,0-1 1,0 1 0,0 0-1,0 0 1,0-1-139,0-25 5189,0 25-4896,0 1-21,0 0-69,0 0-43,0 0-16,0 0 32,0 0 0,0 0 37,0 0 17,0 0 31,0 0 54,-1 1-219,0 1 1,0-1 0,1 1 0,-1-1-1,0 1 1,1-1 0,-1 1 0,1-1-1,-1 1 1,1-1 0,-1 2-97,1-3 24,-1 11 197,-1 0 0,1 0 1,1 1-222,-1 9 98,-4 314 921,6-200-667,4 4 128,7 9-480,0-1 245,-11-132-125,-1-1-1,0 0 0,-2 13-119,1-22 41,0 0 0,0 0 0,0 0 0,0-1 0,-1 1 0,0 0 0,0-1 0,0 1 0,-1-1 0,1 0 0,-1 0 0,0 0 0,-1 1-41,3-4-107,0-1-1,0 1 1,-1 0 0,1-1 0,0 1 0,0-1-1,0 0 1,-1 1 0,1-1 0,0 0 0,-1 0-1,1 0 1,0 0 0,-1 0 0,1 0 0,0 0-1,-1 0 108,-4-1-4636,3 3-718,-4 3-1083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8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12 6784,'2'-5'1162,"-2"5"-938,0-1 0,0 1 0,0 0 0,0 0 0,0-1 0,0 1 0,0 0 0,0 0 0,0 0 0,0-1 0,0 1 0,0 0 0,0 0 0,0-1 0,0 1 0,0 0 0,0 0 0,0 0 0,0-1 0,0 1 0,-1 0 0,1 0 0,0 0 0,0 0 0,0-1 0,0 1 0,-1 0 0,1 0 0,0 0 0,0 0 0,0 0 0,0 0 0,-1-1 0,1 1 0,0 0 0,0 0 0,-1 0 0,1 0 0,0 0 0,0 0 0,0 0 0,-1 0 0,1 0 0,0 0-224,-1 0 555,1 0 15,0 0 70,0 0-37,0 0 16,0 9 458,2 28 798,6 35-1875,-1-11 696,9 333 1060,-11-156-1246,-4-178-396,2 32 18,2-31 342,-10-56-2597,5-5 1972,0 0-1,-1 0 1,1 0 0,0 0-1,0 0 1,-1 0 0,1 0-1,0 1 1,0-1 0,0 0-1,0 0 1,-1 0 0,1 0 0,0 0-1,0 0 1,0 1 0,0-1-1,-1 0 1,1 0 0,0 0-1,0 0 1,0 1 0,0-1-1,0 0 1,0 0 0,0 0-1,-1 1 1,1-1 0,0 0 0,0 0-1,0 0 1,0 1 0,0-1-1,0 0 1,0 0 0,0 1-1,0-1 1,0 0 0,0 0-1,0 0 152,10 5-7375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9:59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35 7424,'0'-1'137,"0"1"-1,0-1 1,0 1 0,0-1 0,0 1-1,0 0 1,0-1 0,0 1 0,0-1 0,0 1-1,0-1 1,0 1 0,0-1 0,0 1-1,0-1 1,0 1 0,-1 0 0,1-1 0,0 1-1,0-1 1,-1 1 0,1 0 0,0-1-1,0 1 1,-1 0 0,1-1 0,0 1 0,-1 0-1,1-1 1,0 1 0,-1 0 0,1 0-1,-1-1 1,1 1 0,0 0 0,-1 0 0,1 0-1,-1 0-136,-4-3 5805,4 2-5573,0 1-1,1-1 1,-1 0-1,1 1 1,0-1-1,-1 0 1,1 0-1,-1 0 1,1 0 0,0 1-1,0-1 1,0 0-1,-1 0 1,1 0-1,0 0 1,0 0-1,0 0 1,0 0-232,1-1 2277,-1 16-1655,0 627 3297,3-572-3744,7 35-175,-2-20 241,-7-78-315,0 2-36,-1-1-1,1 0 0,-1 1 0,0-1 0,-1 1 0,0-1 0,0 1 0,0-1 0,-1 1 111,1-8-67,1 1-1,0-1 0,0 0 0,0 1 0,0-1 0,0 0 1,0 1-1,0-1 0,-1 0 0,1 0 0,0 1 0,0-1 1,0 0-1,-1 0 0,1 1 0,0-1 0,0 0 0,-1 0 1,1 0-1,0 1 0,-1-1 0,1 0 0,0 0 0,0 0 1,-1 0-1,1 0 0,0 0 0,-1 0 0,1 0 0,0 0 68,-8 3-7767,1 0 1581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4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92 177 9600,'-3'1'730,"1"-1"0,-1 0 0,1 1 0,-1 0 1,0-1-1,1 1 0,-1 0 0,0 1-730,-30 17 2799,30-17-2469,-1 0 78,0 1 1,1 0-1,-1 0 1,0 0-1,1 0 0,0 1 1,-2 1-409,5-5 81,0 1 0,0-1 1,-1 1-1,1 0 1,0-1-1,0 1 1,0-1-1,0 1 0,0 0 1,0-1-1,0 1 1,0 0-1,0-1 0,0 1 1,0-1-1,0 1 1,1 0-1,-1-1 0,0 1 1,0-1-1,1 1 1,-1-1-1,0 1 0,1-1 1,-1 1-1,0-1 1,1 1-1,-1-1 1,1 1-1,-1-1 0,1 0 1,-1 1-1,1-1 1,-1 0-1,1 1 0,-1-1 1,1 0-1,-1 0 1,1 1-1,0-1-81,25 9 1896,-24-8-1816,11 2 214,0-1 0,0 0 0,1 0 0,-1-1 0,7-1-294,22-2 176,4-3-176,-8 1-41,14 2 41,-52 2-48,22 2 71,-13 2-1508,-9-4 1232,1 0-1,-1 1 1,0-1-1,1 0 0,-1 0 1,0 1-1,0-1 1,1 1-1,-1-1 1,0 0-1,0 1 0,0-1 1,1 0-1,-1 1 1,0-1-1,0 1 0,0-1 1,0 1-1,0-1 1,0 1 253,1 0-3814,2 2-1673</inkml:trace>
  <inkml:trace contextRef="#ctx0" brushRef="#br0" timeOffset="389.159">506 11 11136,'3'-11'4842,"-6"17"-120,-6 18-1673,3 3-2337,2 0 0,0 0 0,2 0 0,1 25-712,1-45 34,0 0 1,0 0 0,1 0 0,0 0 0,0 0 0,1 0-1,0 1-34,-2-6-2,1 0-1,0-1 0,0 1 1,0 0-1,0-1 0,0 1 0,0-1 1,1 1-1,-1-1 0,0 1 1,1-1-1,-1 0 0,1 0 0,0 1 1,-1-1-1,1-1 0,0 1 1,-1 0-1,1 0 0,0 0 1,0-1-1,0 1 0,0-1 0,0 0 1,0 0-1,0 1 0,0-1 1,0 0-1,0-1 3,55-5-251,-55 5-79,13 0-1323,-4 4-6118,4 2 390</inkml:trace>
  <inkml:trace contextRef="#ctx0" brushRef="#br0" timeOffset="705.915">774 50 11648,'3'-8'1687,"-2"6"-1034,-1 0 0,1-1 0,0 1 0,0 0 0,0 0 0,0 0 0,1 0 0,-1 0-653,0 18 3808,-4 33-2122,-1-1-1,-9 34-1685,-1 12 629,7-26-547,3-1-1,3 1 0,3 0 1,3 8-82,0-6-2983,-2-18-3986,-2-25 1524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2.6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22 194 8064,'-11'2'2927,"10"-2"-2799,1 0 0,-1 0 0,1 0 0,-1 0 0,1 0 0,-1 0 0,1 0 0,-1 0 0,1 0 0,-1 0 1,1 0-1,-1 0 0,1 1 0,-1-1 0,1 0 0,-1 0 0,1 0 0,-1 1-128,1 0 1712,0-1-219,0 0-128,0 0-112,8 11 2283,-4-9-3166,-1 1 0,1-1 0,-1 0 0,1-1 1,0 1-1,0 0 0,0-1 0,0 0 0,0 0 0,0 0 0,0-1 0,1 1-370,11 0 317,0-1 1,10 0-318,-1-1 289,60 1-22,-1-4 0,40-7-267,-123 10-5,0 1 1,0 0 0,0 0-1,0 0 1,0 0 0,0 0-1,0 0 1,0 0-1,0 0 1,0 0 0,0 1-1,0-1 1,1 1 4,-2-1-49,0 0 0,1 0 0,-1 0 0,0 0 0,0 1 0,0-1 0,1 0 0,-1 0 0,0 1 0,0-1 0,0 0 0,0 0 0,0 1 0,0-1 0,0 0 0,0 0 0,0 1 0,1-1 0,-1 0 0,0 0 0,0 1 0,0-1 0,0 0 0,0 0 0,-1 1 0,1-1 0,0 0 0,0 0 0,0 1 0,0-1 49,-2 4-912,1-1 0,-1 0-1,0 0 1,0 0 0,0 0 0,-2 1 912,-1 3-2333,-8 11-3800</inkml:trace>
  <inkml:trace contextRef="#ctx0" brushRef="#br0" timeOffset="648.739">693 85 10624,'2'-11'4824,"-2"11"-4673,0 0-1,0 0 1,0-1 0,-1 1 0,1 0 0,0 0 0,0 0-1,0 0 1,0 0 0,0 0 0,-1 0 0,1 0-1,0 0 1,0 0 0,0 0 0,0 0 0,-1 0-1,1 0 1,0 0 0,0 0 0,0 0 0,0 0-1,-1 0 1,1 1 0,0-1 0,0 0 0,0 0 0,0 0-1,0 0 1,0 0 0,-1 0 0,1 0 0,0 0-1,0 1 1,0-1 0,0 0-151,-9 8 3617,-1 2-4229,0 1 988,1 1-1,0 1 1,1-1-1,0 1 1,-3 8-376,7-12 12,0 0-1,0 0 1,1 0 0,0 1 0,1-1 0,0 1-1,1 0 1,0-1 0,0 2-12,1-11 0,0 1 0,0 0 1,0 0-1,0 0 0,0 0 0,0-1 0,0 1 1,0 0-1,0 0 0,0 0 0,1 0 1,-1-1-1,0 1 0,0 0 0,1 0 1,-1-1-1,1 1 0,-1 0 0,1-1 0,-1 1 1,1 0-1,-1-1 0,1 1 0,0-1 1,-1 1-1,1-1 0,0 1 0,-1-1 0,1 1 1,0-1-1,0 0 0,-1 1 0,1-1 1,0 0-1,0 0 0,3 0-9,-1 0 0,1 0 1,-1 0-1,1 0 0,0-1 0,-1 0 1,3 0 8,8-2-43,0 1 21,13-2 58,24-1-36,-42 5 9,-1 0 1,1 0-1,-1 1 1,1 0 0,-1 1-1,1 0 1,-1 0 0,2 2-10,2 1-5,-1 0 0,0 1 1,1 0-1,-2 1 0,1 1 1,-1 0-1,0 0 0,-1 0 1,0 2-1,0-1 0,-1 1 1,0 0-1,-1 1 0,0-1 1,-1 2-1,5 9 5,-5-8 34,0 1 1,-1-1-1,0 1 0,0 7-34,-3-16 114,-1 1 0,0 0 0,-1 0 0,1 1 0,-1-1 1,0 0-1,0 0 0,-1 0 0,0 0 0,0 0 0,-2 5-114,2-9 48,-1 1 0,1-1 0,-1 1 0,0-1 0,0 1 1,0-1-1,0 0 0,0 0 0,0 0 0,-1 0 0,1 0 0,-1-1 0,1 1 0,-1-1 1,0 0-1,0 1 0,1-1 0,-1 0 0,0-1 0,0 1 0,0 0 0,-1-1-48,-9 2-15,1-1 0,-1 0-1,1-1 1,-11-1 15,-112-10 15,93 5-3720,-6-3 3705,45 8-603,-13-3-1170,16 4 1580,0 0 0,-1 0-1,1 0 1,0 0 0,0 0 0,-1 0-1,1 0 1,0 0 0,0 0-1,-1 0 1,1 0 0,0-1 0,-1 1-1,1 0 1,0 0 0,0 0 0,0 0-1,-1-1 1,1 1 0,0 0-1,0 0 1,0-1 0,-1 1 0,1 0-1,0 0 1,0-1 0,0 1-1,0 0 1,0 0 0,0-1 0,0 1-1,0 0 1,0-1 0,0 1 0,0 0-1,0-1 1,0 1 0,0 0-1,0 0 1,0-1 193,7-9-4938</inkml:trace>
  <inkml:trace contextRef="#ctx0" brushRef="#br0" timeOffset="963.304">727 92 10240,'-9'-4'1474,"6"2"-865,0 0 0,-1 1 0,1-1 0,-1 1 0,1 0 0,-1 0 0,1 0 0,-2 1-609,3 0 1616,2 0-283,1 0-1204,-1 1-1,0-1 0,0 1 0,1-1 1,-1 1-1,1-1 0,-1 0 0,0 1 1,1-1-1,-1 1 0,1-1 0,-1 0 1,1 1-1,-1-1 0,1 0 0,-1 0 1,1 1-1,-1-1 0,1 0 0,0 0 1,-1 0-1,1 0 0,0 1-128,15 2 490,35-1 2079,15-3-2569,-15 0 551,-15 0-488,-1-2 0,1-1-1,-1-2 1,3-2-63,50-15-3899,-2-4-6314,-47 11 5275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8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175 88 9728,'3'-6'1705,"0"0"0,0 0 1,-1 0-1,0-1 1,2-5-1706,-4 11 232,0 0 1,0 0-1,0 0 1,0 0-1,0 0 0,0 0 1,0 0-1,0 0 1,0 0-1,0 0 1,0 0-1,-1 1 1,1-1-1,0 0 1,-1 0-1,1 0 1,-1 0-1,0 0-232,1 0 110,-1 1 0,0-1 0,0 1 0,1-1 1,-1 1-1,0-1 0,0 1 0,0 0 0,0 0 0,0-1 0,0 1 0,0 0 1,1 0-1,-1 0 0,0 0 0,0 0 0,0 0 0,0 0 0,0 1 0,0-1 1,0 0-1,0 0 0,0 1 0,1-1-110,-6 2 205,1 0 0,0 0-1,-1 1 1,1 0 0,1 0 0,-1 0 0,0 0-1,1 1 1,-1 0 0,1 0 0,0 0 0,-1 2-205,-6 7 187,1 1 0,0 1-1,-4 7-186,4-4 22,2 1-1,0 0 0,0 0 1,2 0-1,1 1 0,0 0 1,1 0-1,0 9-21,4-22-5,-1-1 0,1 1 0,0 0 0,1-1 0,0 1 0,0-1 0,0 1 0,1-1 0,-1 0 0,2 0 0,-1 1 0,3 3 5,-2-5 17,0-1 0,0 1-1,0-1 1,0 0 0,1 0 0,0-1-1,0 1 1,0-1 0,0 1 0,0-1-1,1-1 1,0 1 0,-1-1 0,1 1-1,0-1 1,2 0-17,5 2 23,1-2 0,-1 1 0,1-1 0,0-1 0,0 0 0,-1-1 0,1-1 0,0 0 0,0 0 0,-1-1 0,1-1 0,-1 0 0,0-1 0,0 0 0,2-1-23,5-3 55,0-2 1,-1 1 0,0-2 0,0 0 0,-1-2 0,-1 0 0,0 0 0,-1-1 0,-1-1-56,-5 6 24,-1-1-1,-1 1 0,0-1 1,0 0-1,-1-1 0,1-2-23,-5 9 8,0 1-1,-1-1 1,0 0-1,1 0 1,-1 0-1,0 0 1,-1-1-1,1 1 1,-1 0-1,0 0 1,0 0-1,0 0 1,-1-1-1,1 1 1,-1 0-1,0 0 1,0 0-1,0 0 1,-2-3-8,-1 0-1,-1 0-1,0 0 1,0 1 0,0-1 0,-1 1 0,1 0 0,-2 1 0,1 0-1,0 0 1,-1 0 0,-5-2 1,-15-9 61,-1 2 1,-13-4-62,35 15 12,-18-7-525,0 0 0,0 1 0,-1 1 0,0 1 0,-5 1 513,18 6-2502,21 3-3961,18 0 1370,10-3 80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9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 7936,'2'-1'703,"-1"0"-1,1 0 1,0 0 0,0 0-1,0 1 1,0-1 0,0 0 0,0 1-1,0-1 1,1 1 0,-1 0 0,0 0-1,1 0-702,-2 0 1744,-1 0 38,0 0-625,-8 12 2075,5 3-2519,1-1-1,1 1 1,0 0 0,1 0-1,1 5-712,9 75 790,-10-94-786,7 37 90,1 0 0,2 0 0,1-1-1,6 10-93,18 35-3852,-34-80 3336,-1-1 77,1 0-1,-1 0 1,0 0-1,1 0 0,-1 0 1,1 0-1,0-1 0,-1 1 1,1 0-1,0 0 1,-1 0-1,1 0 0,0-1 1,0 1-1,0 0 0,-1-1 1,2 1 439,3-3-5813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0.2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90 9472,'0'0'187,"0"0"0,0-1 0,0 1 0,0 0 0,0-1 0,0 1 0,0 0 0,-1-1 0,1 1 0,0 0 0,0 0 0,0-1 0,0 1 0,0 0 0,-1 0 0,1-1 0,0 1 0,0 0 0,-1 0-1,1-1 1,0 1 0,0 0 0,-1 0 0,1 0 0,0 0 0,0-1 0,-1 1 0,1 0 0,0 0 0,-1 0 0,1 0 0,0 0-187,-14-1 4150,13 1-3911,0 0-1,0 1 1,0-1 0,0 0 0,0 0 0,0 0-1,0 0 1,0-1 0,0 1 0,0 0 0,0 0-1,1-1 1,-1 1 0,0 0 0,0-1 0,0 1-1,0-1 1,0 0-239,1 1 29,0 0 0,0 0 0,0-1 0,0 1 0,0 0 0,0-1 1,0 1-1,0 0 0,0-1 0,0 1 0,0 0 0,0-1 0,0 1 0,0 0 0,0 0 0,0-1 0,0 1 0,1 0 0,-1-1 0,0 1 0,0 0 0,0 0 0,1 0 0,-1-1 0,0 1 0,0 0 0,0 0 0,1 0 0,-1-1 0,0 1 0,1 0 0,-1 0 0,0 0-29,12-6 483,-11 5-398,28-12 456,0 2 1,1 1 0,1 2 0,-1 0 0,30-2-542,-49 9 50,0 0 0,0 0 1,-1 2-1,1-1 1,0 1-1,0 1 0,0 0 1,-1 0-1,1 1 0,-1 0 1,0 1-1,0 0 0,3 3-50,-5-3 35,0 1 0,-1 0 0,0 0-1,0 1 1,0 0 0,0 1 0,-1-1-1,0 1 1,0 0 0,-1 1 0,0-1-1,0 1 1,-1 0 0,0 0 0,-1 1-1,1 0-34,-1-1 43,-1 1-1,1 0 0,-2-1 0,1 1 0,-1 0 1,-1 0-1,1 0 0,-1 0 0,-1 0 1,0 0-1,0 0 0,-1 0 0,0-1 0,-1 1 1,1 0-1,-2-1 0,1 0 0,-3 3-42,0 0 13,0-1 0,-1 0 0,0 0 0,-1-1 0,0 0 0,-1 0 0,0-1 0,0 0 0,-1-1 0,0 0 0,0 0-1,-1-1 1,-2 1-13,1-1 13,0 0 0,0-1 1,0 0-1,-1-1 0,0 0 0,1-1 0,-1 0 0,-1-1 0,1-1-13,12-1-8,1 0 1,-1 1-1,1-1 1,0 0-1,-1 0 1,1 0-1,0 0 1,-1 0-1,1 0 1,-1 0 0,1-1-1,0 1 1,-1 0-1,1 0 1,0 0-1,-1 0 1,1 0-1,0 0 1,-1-1-1,1 1 1,0 0-1,-1 0 1,1-1-1,0 1 1,-1 0 7,7-6-77,14-4 90,-4 7 38,0 0 0,0 1 0,0 1-1,0 0 1,0 1 0,8 2-51,-9-1-435,-1 0 0,0-1 1,1-1-1,-1 0 0,0-1 0,1 0 1,-1-1-1,6-3 435,7-5-3723,6-1-3013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1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59 8320,'5'-4'425,"9"-10"5278,-14 8-2184,-10 2-884,0 2-1247,0 0 80,-1 1 0,0 0 0,-1 0-1468,25-6 1045,0 3-840,0 0-1,1 1 0,-1 1 1,1 0-1,6 1-204,16 0 813,19 3-813,-21 0 1093,16 4-1093,-39-4 185,0 0 1,-1 1 0,1 0 0,-1 0 0,0 1 0,8 5-186,-18-9 19,1 0 0,0 0 1,0 1-1,-1-1 0,1 1 1,0-1-1,-1 0 0,1 1 0,0-1 1,-1 1-1,1 0 0,0-1 1,-1 1-1,1-1 0,-1 1 1,1 0-1,-1-1 0,0 1 1,1 0-1,-1 0 0,0-1 0,1 1 1,-1 0-1,0 0 0,0 0 1,0-1-1,0 1 0,0 0 1,0 0-1,0 0 0,0-1 1,0 1-1,0 0 0,0 0 0,0 0 1,0-1-1,-1 1 0,1 0 1,0 0-1,-1-1 0,1 1 1,0 0-1,-1 0 0,1-1 1,-1 1-1,1-1 0,-1 1 0,0 0 1,0-1-20,-4 5 23,0 0-1,-1 0 1,0-1 0,0 0-1,-4 2-22,0 0 61,-2 2-56,3-2-38,0 1 0,0-1 0,1 2 0,-1-1 0,-2 5 33,11-12-5,-1 0 1,1 1 0,0-1 0,0 1 0,-1-1-1,1 1 1,0-1 0,0 1 0,-1-1 0,1 1-1,0-1 1,0 1 0,0-1 0,0 1 0,0-1-1,0 1 1,0-1 0,0 1 0,0-1 0,0 1-1,0 0 1,0-1 0,1 1 0,-1-1 0,0 1-1,0-1 1,0 1 0,1-1 0,-1 1 0,0-1-1,1 0 1,-1 1 0,0-1 0,1 1 0,-1-1-1,0 0 1,1 1 0,-1-1 0,1 0 0,-1 1-1,1-1 1,-1 0 0,1 0 4,25 12 2,-19-9 1,10 4-12,-1 1 1,1 1-1,-2 0 0,1 1 1,-2 1-1,1 1 1,-2 0-1,7 7 9,-13-13 9,-2 1 1,1-1-1,-1 1 0,0 1 0,0-1 0,-1 1 0,0-1 0,0 1 0,-1 0 1,0 0-1,-1 1 0,0-1 0,0 1 0,0-1 0,-1 1 0,-1 0 1,1-1-1,-2 8-9,0-10 16,0-1 0,0 1 1,-1-1-1,1 0 0,-2 0 0,1 0 1,0 0-1,-1 0 0,0 0 1,0-1-1,0 1 0,-1-1 0,0 0 1,0 0-1,0 0 0,0 0 1,0-1-1,-1 0 0,1 0 0,-1 0 1,0 0-1,0-1 0,-1 1-16,-5 2-13,0-1-1,-1 0 1,1-1-1,-1 0 1,0-1 0,0 0-1,0-1 1,0 0-1,0-1 1,-2-1 13,11 1-260,0 0 0,0 0 0,0-1 0,0 0-1,0 1 1,0-1 0,-2-1 260,5 1-73,0 1-1,0 0 1,-1 0-1,1 0 0,0 0 1,-1 0-1,1-1 1,0 1-1,0 0 1,0 0-1,-1 0 0,1-1 1,0 1-1,0 0 1,0 0-1,0-1 1,-1 1-1,1 0 0,0-1 1,0 1-1,0 0 1,0 0-1,0-1 1,0 1-1,0 0 0,0-1 1,0 1-1,0 0 74,0-1-158,0 0-1,1 0 1,-1 1-1,1-1 1,-1 0-1,1 1 1,-1-1 0,1 1-1,-1-1 1,1 0-1,-1 1 1,1-1-1,0 1 1,-1-1-1,1 1 1,0-1 158,29-13-4740,-10 6 1619,13-11-2756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6.5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64 6784,'0'-4'571,"0"4"-405,1 0 1,-1 0 0,0 0-1,0-1 1,0 1 0,0 0-1,0 0 1,0-1-1,0 1 1,0 0 0,0 0-1,0-1 1,0 1 0,0 0-1,0 0 1,0-1 0,0 1-1,0 0 1,0 0 0,0-1-1,-1 1 1,1 0 0,0 0-1,0-1 1,0 1 0,0 0-1,0 0 1,-1 0 0,1-1-1,0 1 1,0 0 0,0 0-1,-1 0 1,1 0 0,0 0-1,0-1 1,0 1 0,-1 0-1,1 0 1,0 0-167,-1 0 576,1 0-224,0-19 2181,1 2-1171,0 2 221,-3 15-1101,-2 9-384,4-6-66,-1 1-1,0 0 0,1-1 0,0 1 1,0-1-1,0 1 0,0-1 0,1 3-31,0 10 150,-1 662 1157,-2-660-1017,-1-1-3113,4-17-1159,3 2 1255,0-1-1881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2.6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139 118 12032,'-2'1'5857,"-9"2"-2381,-29 20 1274,-19 16-3629,57-37-1114,-1 0-1,1 0 1,-1 0-1,1 1 0,0-1 1,0 1-1,0 0 1,-1 1-7,2-3-8,1 1 1,-1-1-1,0 1 1,1-1-1,-1 1 1,1-1-1,-1 1 1,1 0-1,0-1 1,0 1 0,-1-1-1,1 1 1,0 0-1,1-1 1,-1 1-1,0-1 1,0 1-1,1 0 1,-1-1 7,1 0 3,-1-1 1,1 1-1,-1-1 1,1 1-1,-1-1 1,1 1-1,-1-1 0,1 0 1,-1 1-1,1-1 1,0 0-1,-1 0 1,1 0-1,0 1 1,-1-1-1,1 0 0,0 0 1,-1 0-1,1 0 1,0 0-1,-1 0 1,1 0-4,21 0-74,-15-1 67,34 1-44,-11-1 21,1 1 1,-1 2 0,8 2 29,-29-2 5,1 0 1,-1 0-1,0 1 0,0 0 1,0 0-1,0 1 0,-1 1 1,1-1-1,-1 1 0,0 1 1,-1 0-1,4 2-5,4 7 56,0 1 0,-1 1 0,0 0 0,10 18-56,6 14 1834,3 13-1834,-32-59 67,0-1 0,1 1 0,-1-1 0,0 1 0,0 0 0,0-1 0,-1 1 0,1 0 0,-1 0 0,1-1 0,-1 1 0,0 0 0,0 0 0,0 0 0,-1-1 0,1 1 0,-1 0 0,1 0 0,-1-1 0,0 1 0,0 0 0,0-1 0,0 1 0,-1-1 0,1 1 0,-1-1 0,1 0 0,-1 0 0,0 0 0,0 1 0,0-2 0,0 1 0,0 0 0,0 0 0,-1-1 0,1 1-67,-5 2 1,1-1 0,-1 1 0,0-1 1,0-1-1,0 1 0,0-1 0,0-1 0,0 1 0,-1-1 1,1 0-1,0-1 0,-1 0 0,-1 0-1,-1-1-453,1-1 0,-1 0 1,1-1-1,0 0 0,0 0 0,0-1 0,0 0 0,-2-2 453,-23-10-6355,25 11 3235,0-2-2245</inkml:trace>
  <inkml:trace contextRef="#ctx0" brushRef="#br0" timeOffset="392.962">131 58 13696,'0'0'167,"-1"0"1,1 0-1,0 0 1,0 0-1,0 0 0,0 0 1,-1 0-1,1 0 1,0 0-1,0 0 1,0 0-1,-1 0 1,1 0-1,0 0 1,0 0-1,0 0 1,0 0-1,0 1 1,-1-1-1,1 0 1,0 0-1,0 0 1,0 0-1,0 0 1,0 0-1,0 1 1,-1-1-1,1 0 1,0 0-1,0 0 1,0 0-1,0 1 1,0-1-1,0 0 1,0 0-1,0 0 1,0 0-1,0 1 0,0-1 1,0 0-1,0 0 1,0 0-1,0 0 1,0 1-1,0-1 1,0 0-1,0 0 1,0 0-1,0 1 1,0-1-1,0 0 1,0 0-1,1 0-167,-1 1 231,0-1-1,0 1 1,1-1-1,-1 1 1,1-1 0,-1 1-1,0-1 1,1 0-1,-1 1 1,1-1-1,-1 1 1,1-1-1,-1 0 1,1 1-1,-1-1 1,1 0 0,-1 0-1,1 0 1,-1 1-1,1-1-230,10 1 393,-1 0 0,0-1 0,1 0 0,-1 0 0,0-1 0,2 0-393,63-14 881,-42 8-536,40-6-194,32 2-151,-44 4-1447,-36 6-471,-19 1 141,-1 0 0,1 0 0,0-1 0,0 0 0,-1 0 0,1 0 0,4-2 1777,4-8-6218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21.7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53 8576,'12'-18'4946,"-11"14"-4179,1 1 1,0 0-1,0 0 0,0 0 0,0 0 1,0 0-1,0 1 0,1-1 0,0 1 1,-1-1-1,2 0-767,-2 6 2613,-3 5-1637,-5 9-101,-13 22 706,14-31-1299,0 1 0,0 0 0,1 1 0,0 1-282,2-5 50,1 0 1,0 0-1,0 0 0,0 0 1,1 0-1,0 0 0,0 0 1,0 0-1,1 0 0,0 0 0,0 0 1,0 0-1,1 0 0,0 0 1,2 4-51,-3-7 24,1 1 1,1-1 0,-1 0 0,0 0 0,1 0-1,-1 0 1,1 0 0,0 0 0,0-1-1,0 1 1,0-1 0,1 0 0,-1 0 0,0 0-1,1 0 1,0-1 0,-1 1 0,1-1 0,0 0-1,0 0 1,0 0 0,0-1 0,0 1-1,1-1-24,14 0 55,0 0 0,0-2-1,-1 0 1,7-2-55,17-4-2834,-8 2-2886,-13 3-717</inkml:trace>
  <inkml:trace contextRef="#ctx0" brushRef="#br0" timeOffset="329.759">383 92 12032,'0'-2'368,"0"0"1,0 0-1,0 0 1,1 1-1,-1-1 1,0 0 0,1 0-1,0 1 1,-1-1-1,1 0 1,0 1-1,0-1 1,0 1 0,0-1-1,0 0-368,1 0 766,1 0-1,-1-1 1,1 1-1,-1 0 1,1 0-1,0 1 1,0-1 0,2 0-766,-5 1 92,15-4 2872,-10 8-2036,-5 8-859,-10 31 407,0-7-222,2 4-82,2 0-1,1 1 1,3 0-1,1 18-171,2-32-67,1 0-1,2 0 1,0 0-1,2 0 1,0-1-1,2 0 1,4 9 67,-5-14-1042,-6-16 182,0 0-1,0 1 0,1-1 1,0 0-1,0 0 0,0 0 0,0 0 861,-2-4-208,1 1 0,-1-1 0,0 0 0,1 1 0,-1-1-1,0 0 1,1 1 0,-1-1 0,0 0 0,1 0 0,-1 1-1,1-1 1,-1 0 0,1 0 0,-1 0 0,0 0 0,1 0-1,-1 0 1,1 1 0,-1-1 0,1 0 0,-1 0 0,1 0 0,-1 0-1,1 0 1,-1-1 0,1 1 0,-1 0 0,0 0 0,1 0-1,-1 0 1,1-1 208,11-5-4778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7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1 219 11136,'3'3'7526,"5"3"-3458,-2-3-3371,0 0 1,0 0-1,1 0 0,0 0-697,6-2-100,0 1-1,1-1 0,-1-1 0,0 0 1,0-1-1,0-1 0,0 0 1,2-1 100,30-4-4144,-34 6 1492,0 1-1,-1 0 1,4 1 2652,9 2-4805</inkml:trace>
  <inkml:trace contextRef="#ctx0" brushRef="#br0" timeOffset="334.805">440 20 14208,'6'-11'4111,"-2"3"-1041,-4 8-2959,0 0-1,0 0 0,1 0 0,-1 0 1,0 0-1,0 0 0,0 0 0,0 0 1,0 0-1,0 0 0,0 0 0,1 0 1,-1 0-1,0 0 0,0 0 0,0 0 1,0 0-1,0 0 0,0 0 0,0 0 1,1 0-1,-1 0 0,0 0 0,0 0 1,0 0-1,0 0 0,0 0 0,0 0 1,0 0-1,0 0 0,0 0 0,1 1 1,-1-1-1,0 0 0,0 0 0,0 0 1,0 0-1,0 0 0,0 0 0,0 0 1,0 1-1,0-1 0,0 0 0,0 0 1,0 0-1,0 0 0,0 0 0,0 0 1,0 0-1,0 1 0,0-1 0,0 0 1,0 0-1,0 0 0,0 0 0,0 0 1,0 0-1,0 0 0,0 1 0,0-1-110,14 77 2004,-3 1-1,-3 16-2003,3 22-2370,-3-60-7000,2 3 9370,-5-45-4863,3-5-561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6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18 212 9728,'-18'12'8410,"23"-1"-4810,2-10-3442,-1 1 1,1-1-1,-1 0 1,1-1-1,-1 1 0,1-1 1,0-1-1,-1 1 0,3-1-158,0 0-76,32-3-1907,-8 1-1818,0 1-3694,-16 4 4183</inkml:trace>
  <inkml:trace contextRef="#ctx0" brushRef="#br0" timeOffset="436.26">274 30 11904,'0'-1'416,"0"0"1,0 0 0,0 0 0,0 0-1,0-1 1,0 1 0,1 0 0,-1 0-1,0 0 1,1 0 0,-1 0-1,1 0 1,-1 0 0,1 0 0,0 0-1,-1 0 1,1 1 0,0-1 0,0 0-1,0 0-416,1 0 245,-1 0-1,1 0 0,0 0 0,-1 0 1,1 1-1,0-1 0,-1 0 1,1 1-1,0 0 0,0-1 0,0 1 1,0 0-245,2 0 127,0 0 0,0 0 1,-1 1-1,1-1 0,0 1 1,0 0-1,-1 0 1,1 0-1,0 0 0,-1 1 1,1-1-1,0 2-127,6 3 304,-2 1 0,1 1 0,-1 0 1,0 0-1,-1 0 0,0 1 0,0 0 0,-1 0 0,0 1 0,-1-1 1,0 1-1,0 1 0,-1 0-304,2 7 269,0 0-1,-2 0 1,0 1-1,-1-1 1,0 1 0,-2 0-1,0 8-268,-2-15 59,1 0-1,-2 0 0,1-1 0,-2 1 0,1 0 0,-2-1 1,1 1-1,-2-1 0,1 0 0,-7 10-58,7-14-2,0-1 0,0 0 0,-1 0 0,1-1 0,-1 0-1,0 1 1,-1-2 0,1 1 0,-1-1 0,0 1 0,0-1 0,0-1 0,-1 0 0,1 1 0,-1-2 0,0 1-1,0-1 1,-5 1 2,2-2-270,13-5 8,17-4 5,-2 5-864,0 1 0,0 1-1,0 1 1,0 0 0,12 2 1121,25 1-5978,-18-6 43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15.6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59 276 7808,'-3'1'631,"0"-1"1,1 1-1,-1 0 1,0 0-1,1 0 1,-1 0-1,1 1 1,-1-1-1,1 0 1,0 1-1,0 0 1,0 0-1,0 0 1,-1 1-632,-14 10 3345,17-13-3280,-1 0-1,1 0 1,0 0-1,0 0 1,-1 0-1,1 0 1,0 0-1,0 0 1,0 0-1,-1 0 1,1 1-1,0-1 1,0 0-1,0 0 1,-1 0-1,1 0 1,0 1-1,0-1 1,0 0-1,0 0 1,0 0-1,0 1 1,-1-1-1,1 0 1,0 0-1,0 1 1,0-1-1,0 0 1,0 0 0,0 0-1,0 1-64,7 1 1069,16-1-147,-19-1-668,77 0 1261,-39 0-2078,0 0-3434,-37 0 2102,0 0 0,-1 1 1,1 0-1,-1 0 0,1 0 0,-1 0 0,2 1 1895,12 5-5050</inkml:trace>
  <inkml:trace contextRef="#ctx0" brushRef="#br0" timeOffset="555.683">396 48 11264,'-4'-6'3292,"2"1"5260,10-2-5987,-6 6-3241,4-3 921,0 0 0,0 0 0,1 1 0,-1 0 0,1 1 0,-1-1 0,1 1 0,3-1-245,-7 3 61,1 0-1,-1-1 1,0 1 0,1 0 0,-1 1-1,0-1 1,1 0 0,-1 1 0,0 0-1,0 0 1,0 0 0,1 0 0,-1 0-1,0 1 1,0 0 0,-1-1 0,1 1-1,0 0 1,0 1-61,2 0 163,0 2 1,0-1-1,-1 1 0,1-1 0,-1 1 1,0 0-1,2 4-163,-5-7 58,0 1 0,0-1 1,0 0-1,0 1 0,0-1 1,0 1-1,-1-1 0,1 1 1,-1 0-1,0-1 0,0 1 1,0-1-1,0 1 0,0 0 1,0-1-1,-1 1 0,1-1 1,-1 1-1,0-1 0,0 1-58,-3 7 56,-1-1-1,0 0 0,0 0 0,-3 1-55,4-5-8,1 0 0,-1 0 0,1 1 0,0-1-1,0 1 1,1-1 0,-1 1 0,1 0 0,1 0-1,-1 0 1,1 0 0,0 2 8,1-7-7,0 0 0,0 1 0,0-1-1,1 0 1,-1 0 0,0 0 0,1 0 0,-1 0 0,1 1-1,-1-1 1,1 0 0,0 0 0,0 0 0,-1 0 0,1-1-1,0 1 1,0 0 0,0 0 0,0 0 0,0-1 0,0 1-1,0 0 1,0-1 0,0 1 0,0-1 0,0 1 0,0-1-1,1 0 1,-1 1 7,6 1-35,1-1-1,-1 1 1,0-1-1,5 0 36,-1 0-167,10 2 162,1 0 0,-1 2 0,0 0 0,0 2 0,9 3 5,-23-6 23,1-1 0,-1 1-1,1 0 1,-1 1-1,0 0 1,-1 0 0,1 0-1,-1 1 1,0 0-1,-1 0 1,1 1 0,-1-1-1,0 1 1,-1 1-1,3 3-22,-3-3 25,-1 0 0,1 1 0,-1 0 0,-1 0 0,1 0 0,-2 0 0,1 0 0,-1 9-25,0-14 33,-2 1 1,1 0-1,-1 0 0,1 0 0,-1-1 0,-1 1 0,1 0 0,-1-1 0,1 1 0,-1-1 0,-1 0 1,1 0-1,-1 0 0,1 0 0,-1 0 0,0 0 0,-4 3-33,-1 0 52,-1 0 0,0 0-1,0-1 1,0 0 0,-1 0 0,0-1-1,-3 0-51,-16 7 123,-29 7-123,43-15 14,0 0 0,-11 1-14,21-5-269,0 1 1,0-1 0,0 0-1,1 0 1,-1 0 0,0-1-1,0 0 1,0 0 0,0 0-1,-1-1 269,6 2-145,-1 0 0,1 0 0,-1 0 0,1-1-1,0 1 1,-1 0 0,1 0 0,-1 0-1,1-1 1,0 1 0,-1 0 0,1 0-1,0-1 1,-1 1 0,1 0 0,0-1 0,-1 1-1,1-1 1,0 1 0,0 0 0,-1-1-1,1 1 1,0-1 0,0 1 0,0-1 145,0 1-289,0-1 1,0 1-1,1-1 0,-1 1 1,0-1-1,1 1 1,-1-1-1,1 1 1,-1-1-1,0 1 1,1-1-1,-1 1 1,1 0-1,-1-1 0,1 1 1,-1 0-1,1-1 1,0 1-1,-1 0 1,1 0-1,0-1 289,18-8-6058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30:00.8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1006 5504,'14'-33'4429,"-11"24"-2830,1 0 0,-1 0 0,1-5-1599,-2 2 810,1-4 1068,-3 7-335,0 6-36,0 5 2787,5 172-1484,6 44-1905,-1-5-204,-18 76-24,3-127-250,5-161-315,0-1-139,-1-1-728,0 1 1,0-1-1,0 0 1,0 0-1,0 0 0,0 0 1,0 0-1,1 0 0,-1 0 1,0-1 754,7-1-7941</inkml:trace>
  <inkml:trace contextRef="#ctx0" brushRef="#br0" timeOffset="1182.523">929 950 6272,'1'-2'736,"0"1"1,0-1 0,-1 0-1,1 0 1,-1 0-1,1 0 1,-1 1 0,0-1-1,0 0 1,0 0-1,0 0 1,0 0 0,0 0-1,0 0-736,-4-8 1383,3 1 1029,1 15-653,5 111 3552,9 37-5311,2 30 1217,-11-97-860,4 82 3,-8-115-244,-3-1 0,-2 7-116,0-17 516,3 29-516,1-58-84,3-9 295,2-7-3495,7-7-6897,-11 8 8486,4-6-4027</inkml:trace>
  <inkml:trace contextRef="#ctx0" brushRef="#br0" timeOffset="2778.211">1979 911 7808,'4'-18'4997,"-4"18"-3530,0 0-81,0 0-26,0 0-139,-1 2 3590,-2 13-3702,-6 172 1696,5-137-2474,-5 77 225,-15 382 1203,24-497-1697,0 1 0,0-1 0,1 1 0,1 0 0,0-1 0,1 0 0,0 1 0,3 5-62,-5-17-16,0 0 1,-1 0 0,1 0-1,-1 0 1,0 0-1,1 0 1,-1 0-1,0 0 1,0 0 0,1 0-1,-1 0 1,0 0-1,0 0 1,0 0 0,0 0-1,0 0 1,0 0 15,-1 0-218,0-1 1,0 1-1,0 0 1,0-1-1,0 1 0,0-1 1,0 1-1,0-1 1,0 0-1,0 1 1,0-1-1,0 0 1,0 0-1,0 1 1,-1-1 217,-5 2-4342,7-2 786,4 0-621,7-3-1145</inkml:trace>
  <inkml:trace contextRef="#ctx0" brushRef="#br0" timeOffset="3947.929">3362 1112 6144,'0'-7'1654,"0"5"-1035,0-1 0,0 0 0,0 0 0,0 0 0,-1 0 1,1 0-1,-1 1 0,1-1 0,-2-3-619,0 2 540,1 0 1,0 0-1,0 0 0,0 0 0,0 0 1,1-1-1,0 1 0,0-2-540,-2-14 6985,-6 44-4511,6 12-1361,1 1 0,2 9-1113,0 8 531,-1 32 2,3 172 383,1-167-658,15 75-258,-15-148 14,0-1-1,4 8-13,-3-7-139,-4-17 1078,0 4-5042,1-10-2717,-1-8-11</inkml:trace>
  <inkml:trace contextRef="#ctx0" brushRef="#br0" timeOffset="5163.754">4574 992 6656,'1'-6'764,"-1"0"0,0 0 0,0 1 0,0-5-764,-1-4 1264,1 13-1010,0 0 0,0 0 1,-1 0-1,1 0 0,0 0 0,0 0 1,-1 0-1,1 1 0,-1-1 1,1 0-1,-1 0 0,1 0 0,-1 1 1,1-1-1,-1 0 0,0 1 1,0-1-255,1 0 136,-1 1 0,1-1 0,-1 1 0,1-1 0,0 1 0,-1-1 1,1 1-1,0-1 0,-1 1 0,1-1 0,0 1 0,0-1 0,-1 0 1,1 1-1,0-1 0,0 0-136,0 1 645,0 0-424,-1-1 0,1 1 0,-1 0 0,1 0 0,0-1 0,0 1 0,-1 0 0,1-1 0,0 1 0,-1-1 0,1 1 0,0 0 0,0-1 0,0 1 0,0-1 0,-1 1 0,1-1 0,0 1 0,0-1 0,0 1 0,0 0 0,0-1 0,0 1-1,0-1 1,0 1 0,0-1 0,0 1-221,3-5 1447,3 10-519,-3 1-663,0 0 0,-1-1 0,0 2 0,0-1 0,-1 0 1,1 0-1,-1 0 0,-1 1 0,1-1 0,-1 1-265,1 65 1105,-3 1 1,-6 32-1106,0 2 301,7-76-181,-8 212 231,10-188-264,2-1-1,3 0 0,7 27-86,-10-69-10,-2-10-61,0 0 0,0 1 1,-1-1-1,1 1 0,-1-1 0,1 0 1,-1 1-1,0-1 0,0 1 0,0-1 0,0 1 1,-1-1-1,1 0 0,-1 1 0,0 1 71,1-4-378,-1 0-1,0 1 0,1-1 1,-1 0-1,0 0 0,1 0 1,-1 0-1,0 0 0,1 0 1,-1 0-1,0 0 1,1 0-1,-1 0 0,0 0 1,1 0-1,-1-1 0,0 1 1,1 0-1,-1 0 0,1-1 1,-1 1-1,0 0 0,1-1 1,-1 1-1,1-1 379,-2-8-5818,2-8-166</inkml:trace>
  <inkml:trace contextRef="#ctx0" brushRef="#br0" timeOffset="6131.271">5543 1026 7680,'2'-3'790,"1"0"-1,-1-1 1,0 0 0,-1 1 0,1-1-1,-1 0 1,1 0 0,-1 1 0,-1-1-1,1 0 1,0 0 0,-1 0 0,0-4-790,3-12 1055,-2 12-110,-1 1-1,1-1 1,-2-7-945,1 1 2585,0 13-1833,3 12 1898,3 15-1831,-1 0 0,-1 0-1,-2 1 1,0 19-819,-3 26 858,-5 10-858,-2 13 242,-3 35 156,6 7-398,5-115-1,0 55 85,3-1-1,6 22-83,-8-88-2,3 25 15,-3-32-19,-1-1 0,0 1 0,0-1 0,-1 1 1,1-1-1,0 1 0,-1-1 0,0 0 0,1 1 0,-1-1 0,-1 2 6,1-3-99,1 0-1,-1-1 1,0 1-1,1-1 0,-1 1 1,0 0-1,1-1 1,-1 1-1,0-1 0,0 0 1,1 1-1,-1-1 1,0 0-1,0 1 1,0-1-1,0 0 0,0 0 1,1 0-1,-1 0 1,-1 0 99,1 1-310,1-1 1,-1 0 0,0 0 0,0 0 0,0-1-1,1 1 1,-1 0 0,0 0 0,0 0 0,0 0-1,1-1 1,-1 1 0,0 0 0,0-1 0,1 1-1,-1-1 1,0 1 0,1-1 0,-1 1 309,1-1-148,0 1 1,0 0-1,-1 0 1,1 0-1,0-1 1,0 1-1,0 0 1,0 0 0,0 0-1,0-1 1,0 1-1,0 0 1,0 0-1,0 0 1,0-1-1,0 1 1,0 0-1,0 0 1,0-1-1,0 1 1,0 0-1,0 0 1,0 0-1,0-1 1,0 1-1,1 0 1,-1 0-1,0 0 1,0-1 147,7-3-6325</inkml:trace>
  <inkml:trace contextRef="#ctx0" brushRef="#br0" timeOffset="7648.601">6477 965 8320,'10'-16'2335,"-8"11"-611,-1 1 0,0-1 0,0 1 0,0-1 0,-1 1 0,1-1 0,-1 1 0,0-4-1724,-8 31 1979,7 32-616,0-15-662,-1 19 70,-12 361 1578,14-13-1864,-1-408-1008,0 1 1,0 0-1,1-1 0,-1 1 1,0 0-1,0-1 0,1 1 1,-1-1-1,0 1 1,1-1-1,-1 1 0,0-1 1,1 0-1,-1 0 523,2-6-4187,6-1-2068</inkml:trace>
  <inkml:trace contextRef="#ctx0" brushRef="#br0" timeOffset="8867.414">7245 976 7040,'15'-22'5349,"-11"17"-4059,0-1-1,0 0 0,0-1 0,-1 1-1289,-1 2 628,-1 0 1,1 1-1,-1-1 0,0 0 0,0 0 1,-1 0-1,1 1 0,-1-1 0,0 0 1,0-4-629,1 7 339,1 0 1,-1 0 0,1 0 0,-1 1 0,1-1-1,-1 0 1,1 1 0,0-1 0,-1 1 0,1-1-1,0 1 1,-1 0 0,1 0 0,1 0-340,6 11 1866,1 2-832,-9-11-978,0-1 1,0 0-1,0 0 0,0 0 0,0 1 0,0-1 0,0 0 1,-1 1-1,1-1 0,0 1 0,-1-1 0,1 1 1,-1-1-1,0 1 0,1-1 0,-1 1 0,0 0 0,0-1 1,0 2-57,8 160 213,-13-17-213,-7 4 0,0-6 0,7 6 0,8-19 0,-1-100 0,2 0 0,1 0 0,3 4 0,-7-30-3,0 0 0,0 1-1,-1-1 1,1 1 0,-1 0 3,-2-6-199,1 0 0,-1 1 0,0-1 0,1 0-1,-1 0 1,0 0 0,1 0 0,-1 0 0,0-1 199,1 1-348,-1 0-1,1-1 1,0 1-1,0 0 1,0-1 0,0 1-1,0-1 1,0 1-1,0-1 1,0 0 0,1 1-1,-1-1 1,0 0-1,0 0 349,-2-6-6967,3 0 557</inkml:trace>
  <inkml:trace contextRef="#ctx0" brushRef="#br0" timeOffset="34978.198">473 1155 8064,'0'0'161,"0"-1"-1,0 1 1,1 0 0,-1-1 0,0 1 0,0-1 0,0 1 0,0 0-1,0-1 1,0 1 0,0-1 0,0 1 0,0 0 0,0-1 0,0 1-1,0-1 1,0 1 0,0-1 0,0 1 0,0 0 0,0-1 0,-1 1-1,1 0 1,0-1 0,0 1 0,0-1 0,-1 1 0,1 0-161,-11-9 2989,10 8-2853,-1 0-1,1 1 1,0-1 0,0 0 0,-1 0 0,1 0-1,0 0 1,0-1 0,0 1 0,0 0 0,0 0-1,1 0 1,-2-2-136,-2-14 827,3 14-610,1 0 0,-1 0-1,0-1 1,0 1 0,0 0 0,0 0-1,-1 0 1,1 0 0,-1 0-1,0 0 1,0 1 0,0-1 0,0 0-1,-1 1-216,2-1 445,0 1 0,0-1-1,0 0 1,1 1 0,-1-1-1,1 0 1,-1 0 0,1-2-445,-18 26 666,-3 23-415,2 0 0,-11 40-251,22-58 169,2 1 0,1 0 0,0 1 0,3-1 0,0 1 0,1-1 1,2 4-170,0-25 50,-1 0 0,2 0 0,-1 1 1,1-1-1,-1 0 0,2 0 1,-1-1-1,1 1 0,0 0 1,0-1-1,0 0 0,1 1 1,0-1-1,2 2-50,-2-3 46,0 0-1,-1-1 1,1 0 0,0 0 0,1 0 0,-1 0-1,1-1 1,-1 1 0,1-1 0,0 0-1,-1-1 1,1 1 0,0-1 0,0 0 0,0 0-1,1 0 1,4-1-46,-2 0 39,1 0 0,0-1-1,-1 0 1,1-1 0,-1 0 0,1 0 0,-1-1-1,0 0 1,0 0 0,0-1 0,0 0-1,0-1 1,5-4-39,-5 3 19,-1-1 0,0 1 0,0-2 0,0 1 0,-1-1-1,0 0 1,-1 0 0,0 0 0,0-1 0,0 0 0,-1 0 0,0-2-19,6-16-16,-2-1 0,0 0 0,-2 0 0,-1-1 0,-1 0 0,-1 0 0,-2-11 16,-1 31-32,-1-1 0,0 1-1,-1-1 1,0 1 0,0 0 0,-3-7 32,3 10-20,-1 0 0,0 0-1,0 0 1,0 0 0,-1 0 0,1 1 0,-1 0 0,-1-1-1,1 2 1,-1-1 20,3 3-11,-1 0 0,1 0 0,-1 1-1,0 0 1,1-1 0,-1 1 0,0 0-1,0 0 1,0 1 0,0-1 0,0 0 0,0 1-1,0 0 1,0 0 0,0 0 0,0 0 0,0 0-1,0 1 1,0-1 0,0 1 0,0 0 0,0 0-1,0 0 1,-2 1 11,-2 1-13,-1 1 0,1 0 0,0 0 0,0 1 0,0-1 0,0 2 0,1-1 0,-3 4 13,-2 2-5,2 1 0,-1 0 1,1 1-1,1 0 0,0 0 1,1 1-1,1 0 0,0 0 0,1 1 1,-1 4 4,3-6 1,0-1 0,0 1 1,2 0-1,0 0 0,0 0 0,1 0 1,1-1-1,0 1 0,0 0 0,2 0 1,-1 0-1,3 5-1,-3-14 15,-1-1 0,1 1 0,-1-1 0,1 1 0,0-1 0,0 0 0,1 1 1,-1-1-1,1 0 0,-1 0 0,1-1 0,0 1 0,0-1 0,0 1 0,1-1 0,-1 0 0,0 0 1,1 0-1,-1-1 0,1 1 0,0-1 0,-1 0 0,1 0 0,0 0 0,0-1 0,0 1 0,0-1 1,1 0-16,2 0 18,-1 0 1,1-1-1,-1 0 1,1 0-1,-1 0 1,1-1 0,-1 0-1,0 0 1,0-1-1,0 0 1,0 0-1,0 0 1,-1 0 0,1-1-1,-1 0 1,3-3-19,0-1 11,-1 0 0,0 0 0,-1 0 0,0-1 0,0 0 0,-1 0 0,0 0 0,-1-1 0,0 1 0,0-1 0,-1 0 0,0-1 0,-1 1 0,0 0 0,-1-1 0,0 1 0,0-1-11,-1 3 1,0 0 0,-1-1-1,0 1 1,0 0 0,-1 0 0,0 0-1,-1 0 1,1 0 0,-2 0-1,1 1 1,-1-1 0,0 1 0,0 0-1,-1 0 1,0 0 0,0 1 0,-1 0-1,0 0 1,0 0 0,0 1-1,-5-3 0,8 5-10,-1 0 0,0 1-1,0 0 1,1 0 0,-1 0-1,0 1 1,-1-1 0,1 1-1,0 0 1,0 0-1,-1 0 1,1 1 0,-2-1 10,2 1-9,0 1 0,0-1 0,0 1 0,0 0 0,0 0-1,0 1 1,1-1 0,-1 1 0,0-1 0,1 1 0,0 0 0,-1 1 0,1-1 0,-3 3 9,-4 5-15,0 0-1,1 1 1,0 0-1,1 0 1,-2 5 15,0-2-3,3-3-13,0 0 0,1 0 0,1 1 0,0-1 0,0 1 0,1 0 0,1 1 0,0-1 0,0 1 0,1-1 0,1 1 0,0 0 0,1-1 0,1 1 0,1 9 16,-2-18-1,1 0-1,0-1 1,0 1-1,0-1 1,0 1-1,1-1 1,-1 1-1,1-1 1,0 0-1,0 0 1,0 0-1,1 0 1,-1 0-1,0 0 1,1 0-1,0-1 1,0 0-1,0 1 1,0-1-1,0 0 1,0 0-1,1-1 1,-1 1-1,1-1 1,-1 0-1,1 0 1,-1 0-1,1 0 1,0 0-1,-1-1 1,1 0-1,1 1 2,2-1 11,0 0-1,0-1 0,0 1 1,-1-1-1,1 0 0,0-1 1,0 0-1,-1 0 0,1 0 1,-1-1-1,0 0 0,1 0 1,-1-1-1,-1 0 0,1 0 1,0 0-1,0-1-10,3-5 27,-1 0 0,0 0 0,0-1 0,-1 0 0,-1-1 0,0 1 0,0-1-1,-1 0 1,0-1 0,-1 1 0,-1-1 0,0 0 0,-1 1 0,1-8-27,-2 8-5,0 0 0,-1-1 0,0 1 1,-1-1-1,0 1 0,-1 0 0,0 0 0,-1-1 0,0 1 0,-1 1 1,-1-1-1,1 1 0,-2-1 0,0 2 0,-2-4 5,6 10-9,-1 1 0,0 0 1,0 0-1,0 0 0,0 0 0,0 0 0,-1 1 1,1-1-1,-1 1 0,1 0 0,-1 0 0,0 0 0,0 1 1,0-1-1,0 1 0,-2-1 9,3 2-8,-1-1 0,1 1-1,0 0 1,0 0 0,-1 0-1,1 0 1,0 1 0,0-1 0,-1 1-1,1 0 1,0 0 0,0 0 0,0 0-1,0 1 1,0-1 0,0 1 0,1 0-1,-1-1 1,0 1 0,1 1-1,-2 0 9,-4 6-28,0 1-1,0-1 0,1 1 0,0 1 0,1-1 1,-4 10 28,-2 7 19,1 1 1,-2 10-20,5-8-8,0 2 0,2-1 0,1 1 0,2 0 0,1-1 0,2 26 8,1-39 0,1 0 0,1-1 0,2 6 0,-4-17 0,0-1 0,1 0 0,0 1 0,0-1 0,0 0 0,1 0 0,0 0 0,0 0 0,0-1 0,0 1 0,1-1 0,1 1 0,-3-3 6,0 0 0,1-1 1,-1 1-1,1-1 0,-1 0 0,1 1 0,0-1 0,-1-1 0,1 1 1,0 0-1,0-1 0,-1 1 0,1-1 0,0 0 0,0 0 0,0 0 1,-1 0-1,1 0 0,0-1 0,0 1 0,0-1 0,-1 0 1,1 0-1,0 0 0,-1 0 0,1 0 0,-1-1 0,3-1-6,2-1 26,-1 0-1,0 0 1,0-1-1,0 0 1,0-1-1,-1 1 0,0-1 1,0 0-1,0-1 1,0 0-26,2-7-2,0 1 0,-1-1 0,-1 0 0,0-1 0,0 1 0,-2-1 0,1-9 2,-1 4-5,-1 1-1,-1-1 0,-1 0 0,0 1 0,-3-14 6,1 19 3,-1 0 1,0 0-1,-1 0 0,0 0 0,-3-3-3,5 12-1,0 1 0,-1-1 0,1 1 1,-1 0-1,0 0 0,0 0 0,0 0 0,-1 0 1,2 3-3,0-1 1,0 0-1,0 1 0,-1-1 0,1 1 1,0 0-1,0 0 0,-1 0 1,1 0-1,-1 0 0,1 1 0,-1-1 1,1 1-1,-1-1 0,-1 1 3,0 0-16,0 1 1,0-1-1,1 1 0,-1 0 1,0 0-1,1 1 0,-1-1 1,1 1-1,-1-1 0,1 1 1,0 0-1,-1 0 0,1 1 0,1-1 1,-3 3 15,-3 1-23,2 1 1,-1 1 0,1-1 0,0 1-1,-3 6 23,-2 7-17,1 0-1,1 1 1,1 1-1,1 0 1,1 0-1,1 0 1,-1 12 17,4-24 15,1 0 1,0 0 0,1 0-1,0 0 1,1-1 0,0 1-1,0 0 1,2 0-16,-3-8-5,1 1 1,0-1-1,0 0 0,0 0 1,0 0-1,1 0 0,-1 0 1,1 0-1,0 0 0,0-1 1,0 1-1,0-1 0,0 1 1,0-1-1,1 0 0,-1 0 1,1 0-1,0 0 0,-1 0 1,1 0-1,0-1 0,0 1 1,0-1-1,0 0 0,0 0 1,1 0-1,-1-1 0,2 1 5,3 0 9,0-1 0,0 0 0,0-1 0,0 0 0,0 0-1,0-1 1,0 0 0,0 0 0,-1-1 0,1 0-1,-1 0 1,1-1 0,-1 0 0,0 0 0,-1 0 0,1-1-1,-1 0 1,0-1 0,0 1 0,0-1 0,-1 0 0,0-1-1,0 1 1,-1-1 0,0 0 0,1-1-9,2-9 17,0-1 0,-1 0 0,0 0 0,-2-1 0,0 1 0,-1-1 0,-1 0 0,-1 0 0,0 0 0,-2 0 0,0 0 0,-1 1 0,-1-1 0,-1 0 0,0 1 0,-3-7-17,4 18-13,0 1 0,0-1 0,0 1 0,-1 0 0,0 0 0,0 0 0,0 0 0,-1 1 0,0-1 0,-3-1 13,6 5-6,1 1 0,-1-1 0,0 1 0,0-1 0,-1 1 0,1 0 0,0 0 0,0 0 0,-1 0 0,1 0 0,0 1 0,-1-1 0,1 1 1,0-1-1,-1 1 0,1 0 0,-1 0 0,1 0 0,-1 0 0,1 1 0,0-1 0,-1 1 0,1-1 0,-1 1 0,1 0 0,0 0 0,0 0 0,-1 0 0,1 0 0,0 0 0,-1 2 6,-4 2-9,1 0-1,0 1 1,1 0-1,-1 0 1,1 1-1,0-1 1,-1 3 9,-5 10 1,0 1 0,0 2-1,4-6-10,2 1 0,-1 0 1,2 0-1,0 0 0,2 1 0,0-1 0,0 1 0,2-1 1,0 1-1,1-1 0,1 1 0,0-1 0,4 11 10,-5-23 3,1 0 1,-1 0-1,1 0 0,1 0 0,-1-1 0,1 1 1,0 0-1,0-1 0,0 0 0,0 0 0,1 0 1,0 0-1,0-1 0,0 1 0,0-1 0,0 0 1,3 2-4,-1-2 1,0-1 1,0 1 0,0-1 0,0 0 0,0 0 0,0-1-1,1 1 1,-1-1 0,1-1 0,-1 1 0,1-1-1,-1 0 1,0-1 0,3 0-2,-5 0 10,1 0 1,-1 0-1,0-1 0,1 1 0,-1-1 1,0 0-1,0 0 0,0 0 0,0-1 1,-1 1-1,1-1 0,-1 0 0,0 0 0,1-1 1,-1 1-1,-1 0 0,1-1 0,0 0 1,-1 0-1,0 0 0,0 0 0,0 0 1,1-4-11,2-5 14,-2 0 0,1 0 1,-2 0-1,0 0 0,0-1 1,-1 1-1,-1-8-14,0 4 1,-2 1-1,1-1 0,-2 1 1,0 0-1,-1 0 1,-2-3-1,3 10 4,0 1 0,0 0 0,-1-1 1,0 1-1,-1 1 0,1-1 0,-2 1 1,1 0-1,-1 0 0,0 0 0,0 1 0,-1 0-4,5 4-8,-1 0 0,0 0 0,1 0 0,-1 1 0,0 0 0,0-1 0,1 1 0,-1 0 0,0 0-1,0 1 1,0-1 0,0 0 0,-1 1 0,1 0 0,0 0 0,0 0 0,0 0 8,-1 1-15,-1 0 0,1 0 0,-1 0 0,1 0 0,0 1 0,0 0 0,0 0 0,0 0 0,0 0 0,0 1 0,0 0 15,-5 4-21,0 1 0,1 0 0,0 0 1,0 1-1,1 0 0,0 1 0,1-1 0,-5 10 21,2 1-13,0-1-1,2 1 0,0 0 1,1 0-1,1 1 0,1 0 1,1 0-1,1 0 0,0 10 14,2-21 10,1 1 0,0-1-1,0 0 1,1 0 0,1 0-1,-1 0 1,4 7-10,-4-13-3,-1-1-1,1 1 1,0 0 0,0-1-1,0 1 1,1-1-1,-1 0 1,1 0 0,0 0-1,-1 0 1,1 0 0,1-1-1,-1 1 1,0-1-1,1 0 1,-1 0 0,1 0-1,-1 0 1,1-1-1,3 2 4,0-2 6,1 0 0,-1 0 0,1-1 0,-1 0 0,1 0 0,-1-1-1,1 0 1,-1 0 0,1-1 0,-1 0 0,0 0 0,0 0-1,0-1 1,0 0 0,0-1 0,-1 0 0,1 0 0,-1 0 0,0-1-1,0 1 1,-1-1 0,1-1 0,-1 1 0,0-1 0,-1 0 0,1 0-1,-1-1 1,0 1 0,-1-1 0,0 0 0,3-7-6,-1-3 13,-2 0 0,0-1 0,0 1 0,-2-1 1,0 0-1,-1 0 0,-1 0 0,-1 1 0,0-1 0,-1 0 1,-1 1-1,-1 0 0,0 0 0,-1 0 0,-6-9-13,9 20 1,0-1 0,0 1 0,-1-1 0,0 1 0,-1 1-1,1-1 1,-1 0 0,0 1 0,-1 0 0,-1-1-1,5 4-9,0 1 1,0-1-1,0 1 0,0 0 1,-1 0-1,1 0 0,0 1 1,0-1-1,-1 0 0,1 1 1,0-1-1,-1 1 0,1 0 1,0 0-1,-1 0 0,1 0 1,0 0-1,-1 0 0,1 1 1,0-1-1,-1 1 0,1 0 0,0 0 1,0-1-1,0 1 0,0 1 1,0-1-1,0 0 0,0 0 1,0 1-1,0-1 0,0 1 1,0 0 8,-6 6-19,1 0 0,0 0 0,1 1 1,-1 0-1,2 0 0,-1 0 0,1 1 1,1 0-1,0 0 0,0 0 0,1 1 1,0-1-1,0 5 19,-1 6 3,1 1 0,1 0 1,1-1-1,1 1 0,1 0 1,1 4-4,-1-15 0,1-1 1,0 0 0,0 0 0,1 0-1,0 0 1,1-1 0,0 1-1,0-1 1,2 2-1,-4-8 0,1 1-1,-1-1 1,1 1 0,0-1 0,0 0-1,0 0 1,0 0 0,0-1 0,1 1-1,-1-1 1,1 0 0,0 0-1,0 0 1,-1 0 0,1 0 0,0-1-1,1 0 1,-1 0 0,0 0 0,0 0-1,0-1 1,1 0 0,0 0 0,1 0 16,-1 0 0,0 0 0,0-1 0,1 0 0,-1 0 0,0 0 0,0-1 0,0 1 0,-1-1 0,1-1 0,0 1 1,-1 0-1,1-1 0,3-3-16,-3 1 16,0 1 0,0-1-1,-1 0 1,0-1 0,0 1 0,0-1 0,-1 0 0,0 0 0,0 0 0,2-5-16,1-6 14,-2-1 0,1 0 0,-2-1 0,-1 1 0,0 0 0,-1-1 0,-1 0 0,-1 0-14,0-10 2,-1 0 1,-2 0-1,-4-15-2,6 35-1,-1 0-1,0 0 1,0 0-1,0 0 1,-1 1-1,-1-1 1,1 1-1,-2 0 1,1 0-1,-1 0 1,0 1-1,-6-5 2,11 10-4,-1 0-1,0 1 1,0-1 0,1 1-1,-1-1 1,0 1 0,-1 0-1,1 0 1,0 0 0,0 0-1,0 0 1,-1 0 0,1 1-1,0-1 1,-1 1 0,1 0-1,0-1 1,-1 1 0,1 0-1,-1 1 1,1-1 0,0 0-1,-1 1 1,1-1 0,0 1-1,-1-1 1,1 1 0,0 0-1,0 0 1,0 0 0,0 1-1,0-1 1,0 0 0,0 1-1,0-1 1,0 1-1,1 0 1,-1-1 0,0 2 4,-7 7-24,1 1-1,0 1 1,1 0 0,0 0 0,1 0-1,-1 4 25,-3 5-17,2 1-1,1-1 0,1 2 0,1-1 0,0 1 0,2 0 0,1 0 0,1 0 0,0 0 0,2 0 0,2 6 18,-3-23-8,1-1 0,0 1-1,0-1 1,0 0 0,1 1-1,0-1 1,0 0 0,0 0-1,1 0 1,-1-1 0,1 1-1,1 1 9,-1-3 6,1 0 0,-1 0-1,0 0 1,1 0-1,0 0 1,-1-1 0,1 0-1,0 0 1,0 0-1,1 0 1,-1 0 0,0-1-1,1 0 1,3 1-6,-2-1 4,-1 0 1,1 0 0,-1-1-1,1 1 1,-1-1 0,1-1-1,-1 1 1,1-1 0,-1 0-1,1 0 1,-1-1 0,1 1-1,-1-1 1,0 0-1,0-1 1,0 1 0,0-1-1,-1 0 1,1 0 0,-1-1-1,1 1 1,-1-1 0,0 0-1,-1 0 1,1 0 0,-1-1-1,0 1 1,0-1-1,0 0 1,0 0 0,0-1-5,2-9 24,0 0 1,0-1-1,-1 1 1,-1-1-1,-1 0 0,0 0 1,-1-1-1,-1 1 1,0-6-25,-1 9-6,0 0 0,-1-1 0,-1 1 0,0 0 0,0 0 0,-2 1 0,1-1 0,-2 1 0,1 0 0,-2 0 0,-2-4 6,5 10 2,0 1-1,0 0 0,0 1 0,-1-1 1,0 1-1,0-1 0,0 2 0,0-1 0,-1 0 1,-3-1-2,6 3-9,0 1 1,0 0 0,0 0 0,-1 0 0,1 0-1,0 1 1,0-1 0,0 1 0,-1 0 0,1 0-1,0 0 1,0 0 0,-1 0 0,1 1 0,0 0-1,0-1 1,0 1 0,-1 0 0,1 1 0,0-1-1,-2 2 9,-5 3-18,0 1 0,0 1-1,0 0 1,1 0 0,0 1-1,0 0 1,1 1 0,0 0-1,1 0 1,0 0-1,1 1 1,0 0 0,1 1-1,0-1 1,1 1 0,-2 4 18,3-5-2,1-1 1,-1 1-1,2-1 1,-1 1 0,2-1-1,-1 1 1,1 0 0,1-1-1,0 1 1,1 0-1,0-1 1,0 1 0,1-1-1,0 0 1,1 0 0,0 0-1,1 0 1,0-1-1,2 3 2,-4-8-1,1 0-1,-1 0 0,1 0 1,0 0-1,0-1 0,1 1 1,-1-1-1,1 0 0,0-1 1,-1 1-1,1-1 0,0 0 1,0 0-1,1 0 0,-1-1 1,0 0-1,1 0 0,-1 0 0,0-1 1,1 1-1,-1-1 0,4-1 2,-3 1 9,0-1 0,0 0-1,-1 0 1,1 0-1,-1-1 1,1 1 0,-1-1-1,1-1 1,-1 1 0,0-1-1,0 0 1,0 0-1,0 0 1,-1-1 0,1 0-1,-1 1 1,0-2 0,0 1-1,-1 0 1,1-1-1,0-1-8,3-7 14,-1-1-1,0 1 0,-1-1 0,0 0 0,-1-1 0,-1 1 0,0-1 0,0-11-13,-1-1-14,-1 1 0,-2 0 0,0-1-1,-4-12 15,3 26-53,0 0 0,-1 0-1,-1 0 1,0 0-1,-4-7 54,7 16-17,-1 0-1,0 0 0,0 1 1,0-1-1,-1 1 0,1-1 1,-1 1-1,0 0 0,0 0 1,0 0-1,0 1 0,-1-1 1,1 1-1,-1-1 0,1 1 1,-1 0-1,0 1 0,0-1 1,-1 0 17,2 1-16,1 1 0,-1-1 1,0 1-1,1 0 0,-1 0 0,0 0 1,1 0-1,-1 0 0,0 1 0,1-1 1,-1 1-1,1-1 0,-1 1 0,0 0 1,0 1 15,-2 0-7,1 1 1,0-1 0,0 1 0,0 0 0,0 0 0,0 1-1,1-1 1,-2 3 6,-5 7 6,0 2-1,0-1 0,1 1 0,-2 7-5,9-18-7,-9 21-4,1 0-1,2 0 1,0 0 0,1 1 0,2 1 0,1-1-1,1 1 1,1-1 0,1 1 0,2 3 11,-1-16 24,1 1 0,1-1 0,2 10-24,-2-18 4,-1-1 1,1 1-1,0 0 1,1 0-1,-1-1 0,1 1 1,0-1-1,1 0 1,1 3-5,-3-6-3,1 0 0,-1 0-1,0 0 1,1-1 0,-1 1 0,1-1 0,0 1 0,-1-1-1,1 0 1,0 0 0,0 0 0,0 0 0,0-1 0,0 1-1,0-1 1,0 0 0,0 0 0,0 0 0,0 0 0,-1 0 0,1 0-1,0-1 1,0 0 0,0 0 0,2 0 3,3-2 30,0 1 1,-1-1-1,1-1 1,-1 1 0,0-1-1,0-1 1,0 1-1,5-6-30,-6 4 17,-1 0 1,0 0-1,0-1 0,-1 1 0,1-1 0,-1 0 0,-1-1 1,1 1-1,-1-1 0,-1 1 0,1-1 0,-1-4-17,3-8 5,-2 0-1,-1-1 1,0 1-1,-1-11-4,-2 6-8,0 0 1,-1 0-1,-2 1 0,0-1 1,-2 1-1,0 0 0,-2 0 1,-1 1-1,-3-7 8,8 23-21,1 0-1,-1 1 1,-1-1 0,1 1 0,-1 0 0,0 0-1,-5-4 22,8 9-6,1-1 0,-1 1 1,0-1-1,0 1 0,0 0 0,0 0 0,0 0 0,0 0 0,0 0 0,0 0 0,0 0 0,0 1 0,0-1 0,0 1 0,-1 0 0,1 0 0,0 0 1,0 0-1,-1 0 0,1 0 0,0 0 0,0 1 0,0-1 0,-1 1 0,1-1 0,0 1 0,0 0 0,-1 0 6,-2 3-10,0-1-1,0 1 0,0 0 1,1 0-1,-1 1 0,1-1 1,0 1-1,0 0 1,1 0-1,-1 0 0,-2 6 11,-4 9-13,1 0-1,-5 17 14,9-20-19,0 1 0,0 0 0,2 1-1,1-1 1,0 1 0,1 11 19,1-15 1,1 0-1,0 0 0,1 0 1,0 0-1,2 0 0,0-1 1,0 1-1,3 3 0,-5-12 9,1-1 0,0 0 0,0 0-1,1 0 1,-1-1 0,1 1 0,0-1 0,0 1-1,1-1 1,-1-1 0,1 1 0,0-1 0,0 1-1,0-1 1,5 2-9,-6-3 12,0-1 1,1 1-1,0-1 0,-1 0 0,1 0 0,0 0 0,0 0 0,0-1 0,0 0 1,-1 0-1,1 0 0,0-1 0,0 0 0,0 0 0,-1 0 0,1 0 1,0-1-1,-1 0 0,2 0-12,-2-1 11,0 1 0,0-1 0,-1 0 0,1 0 0,-1 0 0,1-1 0,-1 1 0,0-1 0,-1 0 0,1 1-1,-1-1 1,1 0 0,-1-1 0,0 1 0,-1 0 0,1-1 0,0-1-11,1-5 24,-1-1 0,1 0 0,-2 1 0,0-1 0,0 0 0,-1-5-24,-1 1 6,0-1 0,-2 0 0,0 0 0,0 1 0,-2 0 0,0 0 0,-1 0-1,0 0 1,-1 1 0,-6-9-6,11 21-10,0-1-1,0 1 0,-1 0 1,1 0-1,-1 0 0,0 0 1,0 1-1,0-1 0,0 1 1,-1-1 10,3 2-4,-1 1-1,1-1 1,-1 0 0,1 1 0,-1-1-1,0 1 1,1 0 0,-1-1 0,0 1-1,1 0 1,-1 0 0,0 0 0,1 0 0,-1 0-1,0 0 1,1 1 0,-1-1 0,0 1-1,1-1 1,-1 1 0,1-1 0,-1 1-1,1 0 1,-1 0 4,-5 3-11,1 1 0,0 0 1,0 0-1,0 1 0,0 0 0,1-1 0,0 2 0,0-1 0,1 1 1,0-1-1,0 1 0,0 0 0,1 1 0,-1 4 11,-2 5-22,1-1-1,1 1 0,0 0 1,2 0-1,0 1 0,0 2 23,2-10-4,0-1-1,1 1 1,0-1-1,0 1 1,1 0-1,0-1 1,1 0-1,0 0 1,0 0-1,1 0 1,1 3 4,-3-9 0,0 0-1,-1 0 1,1 0 0,0-1-1,1 1 1,-1 0 0,0-1 0,1 0-1,-1 1 1,1-1 0,0 0-1,0-1 1,-1 1 0,1 0-1,1-1 1,-1 1 0,0-1 0,0 0-1,0 0 1,1 0 0,-1-1-1,0 1 1,1-1 0,-1 0 0,1 0-1,-1 0 1,0 0 0,1 0-1,-1-1 1,0 0 0,1 0 0,2-1 0,-1 1 14,0-1 0,-1 0 0,1 0 1,-1-1-1,1 0 0,-1 1 1,0-1-1,0-1 0,0 1 1,0-1-1,-1 1 0,2-2-14,0-2 18,0 0 0,-1 0-1,0 0 1,0 0-1,-1 0 1,0-1-1,2-4-17,-1-2 25,-1-1 1,0 1-1,-1 0 0,0-1 0,-1 0 0,-1 1 0,0-1 0,-2-9-25,0 11 6,0 0 0,-1 0 0,-1 0-1,0 1 1,0 0 0,-3-4-6,6 13-8,-1 0 1,0 0 0,0-1 0,0 2-1,0-1 1,0 0 0,-1 0 0,1 1-1,-1-1 1,0 1 0,-2-2 7,3 3-10,0 0 1,0 1-1,1-1 1,-1 0-1,0 1 1,0-1-1,0 1 1,0 0-1,0-1 1,0 1-1,0 0 1,0 0-1,0 1 1,0-1-1,0 0 1,0 1-1,0-1 1,0 1-1,0-1 1,0 1-1,-1 1 10,-1 0-17,-1 1 0,1-1 1,0 1-1,0 0 0,0 1 0,1-1 0,-1 0 0,1 1 1,0 0-1,0 0 0,0 0 0,1 0 0,-1 1 0,1-1 0,0 1 1,0-1-1,0 1 0,1 0 0,0 0 17,-1 3-280,0 1-1,0 0 1,1-1-1,0 1 1,1 0-1,0 0 0,1 0 1,-1 0-1,2-1 1,0 4 280,1 0-1592,0 0 0,1 0 0,5 9 1592,-7-17-1190,1 1 1,0 0-1,0 0 0,0-1 0,0 0 1,1 1 1189,8 6-4608</inkml:trace>
  <inkml:trace contextRef="#ctx0" brushRef="#br0" timeOffset="39097.955">463 391 7552,'0'-52'8415,"0"17"-5583,-1 34-2667,1-1 0,0 0-1,0 1 1,-1-1 0,1 0-1,-1 1 1,1-1 0,-1 0-1,0 1 1,0-1 0,0 1-1,0 0 1,0-1 0,0 1-1,0-1 1,0 1-165,0 0 405,1 10 273,4 585 2170,-3-574-2758,1-1 0,3 14-90,-1-2 49,-3-12 136,-2-9 1091,-2-19-1218,1 0 0,-1-1 0,2 1 0,-1 0 0,2-1 0,-1 1 0,1 0 0,0-1-58,13-231-48,-5 150 14,-5 0-1,-7-84 35,-3 133-224,7 553 251,0-504-7,-1 5 117,2 1 1,-1-1 0,2 0-1,1 6-137,-3-18 10,0 0-1,0 0 1,0 0-1,0 0 1,0 0 0,0 0-1,0-1 1,0 1-1,0 0 1,0 0-1,0 0 1,0 0-1,0 0 1,0 0 0,0 0-1,0 0 1,0 0-1,0 0 1,0 0-1,0 0 1,0 0-1,1 0 1,-1 0 0,0 0-1,0 0 1,0 0-1,0 0 1,0 0-1,0 0 1,0 0 0,0 1-1,0-1 1,0 0-1,0 0 1,0 0-1,0 0 1,0 0-1,0 0 1,0 0 0,0 0-1,0 0-9,1-10 163,0-13-51,-1-19 1,-3-156-221,3 169 76,0 22 0,0-1 0,0 1 0,0-1 0,-2-5 32,2 13-2,0 0 0,0 1 1,0-1-1,0 0 0,0 0 0,0 0 0,0 0 0,0 0 0,0 0 1,0 0-1,0 0 0,0 0 0,0 0 0,0 0 0,0 0 0,0 0 0,0 0 1,0 0-1,0 0 0,0 0 0,0 0 0,0 0 0,0 0 0,0 0 1,-1 0-1,1 0 0,0 0 0,0 1 0,0-1 0,0 0 0,0 0 1,0 0-1,0 0 0,0 0 0,0 0 0,0 0 0,0 0 0,0 0 1,0 0-1,0 0 0,0-1 0,0 1 0,0 0 0,-1 0 0,1 0 1,0 0-1,0 0 0,0 0 0,0 0 0,0 0 0,0 0 0,0 0 0,0 0 1,0 0-1,0 0 0,0 0 0,0 0 0,0 0 2,-4 10-64,-1 14-20,4-8-525,0-1-1,1 0 1,1 1-1,0 0 610,0-9-1452,0 0 0,0 0-1,1 0 1,0-1 0,0 1-1,1 0 1,0-1 0,0 0-1,3 6 1453,11 10-5450</inkml:trace>
  <inkml:trace contextRef="#ctx0" brushRef="#br0" timeOffset="41485.082">483 230 8960,'0'2'6436,"-1"3"-3866,-1 1-1802,1-1 1,-1 1-1,1 0 0,0 4-768,1-9 571,0-1 32,0 0 42,0 0 16,0 0-593,-1 1 0,1 0-1,0 0 1,0 0 0,0 0 0,0-1-1,0 1 1,0 0 0,0 0 0,0 0-1,0 0 1,0 0 0,0-1-1,0 1 1,1 0 0,-1 0 0,0 0-1,1-1 1,-1 1 0,0 0 0,1 0-1,-1-1 1,1 1 0,-1 0-1,1-1 1,0 1 0,-1 0 0,1-1-1,-1 1 1,1-1 0,0 1 0,0-1-1,-1 1 1,1-1 0,0 0 0,0 1-1,0-1 1,-1 0 0,1 0-1,0 1 1,0-1 0,0 0 0,0 0-1,0 0 1,-1 0 0,1 0 0,0 0-1,0-1-67,8 1 267,-1 0 0,0-1 0,1-1 0,7-1-267,-7 1 65,38-7 291,0-1-201,1 2 0,0 3 0,21 1-155,-3 1 354,63-11-354,-16 1-18,130 2 18,-164 8 353,46-9-353,-21 1 127,-41 7-130,1 2-1,0 3 1,15 4 3,-2 0 54,57-6-54,33 2 52,78 20 119,-194-16-184,35-3 13,-7-1 34,232 20 9,-226-15-167,61-5 124,-54-2-20,26 7 20,27 4-21,171-8 211,-167-3-135,25 1 36,-91 0-54,27 7-37,-60-1 0,0 0 0,32-1 0,133-5-123,-202 0 117,352-6-158,-118 1 206,-21 10-84,32-5 175,-51 5 24,-163-3-154,229 6 45,-111 2-88,-68-3 43,142-2 88,-215-5-92,244-5 39,-15-12 132,-119 11-157,1 6-1,-1 5 1,31 10-13,-123-11 490,34 0-490,-72-4 0,-1 0 1,1 0-1,0 0 0,-1 0 0,1 0 0,0 0 0,-1 0 0,1 0 0,0-1 0,-1 1 0,1 0 0,-1 0 0,1-1 0,0 1 1,-1 0-1,1-1 0,-1 1 0,1 0 0,-1-1 0,1 1 0,-1-1 0,1 1 0,-1-1 0,1 1 0,-1-1 0,0 1 0,1-2 0,-3-5-3054,-7 1-5563,5 6 2234</inkml:trace>
  <inkml:trace contextRef="#ctx0" brushRef="#br0" timeOffset="42115.054">7832 32 10624,'45'-21'12090,"-37"16"-11028,-7 5-886,1-1 1,-1 0-1,0 1 0,0-1 1,0 0-1,1 1 0,-1 0 0,0-1 1,0 1-1,1 0 0,-1 0 0,0-1 1,1 1-1,-1 0 0,1 0 1,-1 1-177,21 0 294,0 0 1,0 2 0,0 1 0,0 1-1,0 0 1,16 8-295,-4 0 93,0 2 0,-1 2 0,23 15-93,-33-16 72,0 1-1,-1 1 0,0 2 0,-2 0 0,0 1 0,-2 1 0,0 0 0,-2 2 0,0 0-71,-15-23 28,0 0 0,0 0-1,-1 0 1,1 0-1,-1 0 1,1 0 0,-1 0-1,1 0 1,-1 0 0,0 1-1,1-1 1,-1 0-1,0 0 1,0 0 0,0 0-1,0 1 1,0-1-1,0 0 1,0 0 0,0 0-1,0 1 1,-1-1-1,1 0 1,-1 0 0,1 0-1,0 0 1,-1 0-1,0 0 1,1 0 0,-1 0-1,0 0-27,-1 2 57,-1-1 1,0 1-1,0-1 0,-1 0 0,1 0 0,0-1 1,-1 1-1,1-1 0,-4 2-57,-61 23 211,-142 51-91,129-49 2,-44 24-122,90-37-273,-1 1 268,-19 12 5,43-21-2270,1 1 0,-1 0 1,-7 7 2269,6-3-6838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3.2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10 7936,'0'0'260,"0"0"0,0-1 0,0 1 1,1 0-1,-1 0 0,0-1 0,0 1 1,0 0-1,0-1 0,0 1 0,0 0 0,0 0 1,0-1-1,0 1 0,0 0 0,-1-1 0,1 1 1,0 0-1,0 0 0,0-1 0,0 1 1,0 0-1,0 0 0,-1-1 0,1 1 0,0 0 1,0 0-1,0 0 0,0-1 0,-1 1 1,1 0-1,0 0 0,0 0 0,-1 0 0,1-1 1,0 1-1,0 0 0,-1 0 0,1 0-260,-4 3 3499,0 3-3979,3-4 622,1 1-1,-1-1 1,1 0-1,0 1 1,-1-1 0,1 0-1,1 1 1,-1-1-1,0 0 1,0 1-1,1-1 1,-1 0-1,1 0 1,0 1-1,0-1 1,0 0-1,0 0 1,0 0 0,0 0-1,0 0 1,1 0-1,-1 0 1,1-1-1,-1 1 1,1 0-1,0-1-141,3 2 98,-1-2 0,1 1-1,0 0 1,-1-1 0,1 0-1,0 0 1,0 0 0,0-1-1,0 1 1,0-1 0,0 0 0,0-1-98,-1 1-5,73-2 886,-31 0-2279,-16 2-3690,-29 0-762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3.7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26 6784,'4'-13'4384,"-4"13"-4251,0-1-1,0 1 0,0-1 0,0 1 0,0-1 1,0 1-1,0-1 0,0 1 0,0-1 0,1 1 1,-1-1-1,0 1 0,0 0 0,0-1 1,1 1-1,-1-1 0,0 1 0,0 0 0,1-1 1,-1 1-1,0-1 0,1 1 0,-1 0 1,1 0-1,-1-1 0,0 1 0,1 0 0,-1 0 1,1-1-1,-1 1 0,1 0 0,-1 0 1,0 0-1,1 0 0,-1 0 0,1-1 0,-1 1 1,1 0-1,0 0-132,0 0 629,-1 0 166,0 0 143,0 0 22,0 0-48,0 2-747,-1 0-1,1-1 0,0 1 0,0 0 0,0-1 1,0 1-1,0 0 0,0-1 0,0 1 1,1 0-165,-1 3 224,0 193 1419,0-184-1646,-1 0 1,-3 11 2,0 8-1,-6 33 32,6-45-85,1-1-1,0 1 0,2 5 55,1-25-50,1 14-611,-1-15 506,0 0-1,0 1 1,0-1 0,0 1-1,0-1 1,1 0-1,-1 1 1,0-1-1,0 0 1,0 1-1,0-1 1,1 0-1,-1 1 1,0-1 0,0 0-1,0 0 1,1 1-1,-1-1 1,0 0-1,1 0 1,-1 0-1,0 1 1,0-1-1,1 0 1,-1 0 0,0 0-1,1 0 1,-1 1-1,1-1 1,-1 0-1,0 0 1,1 0 155,3 0-5093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4.3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16 9472,'0'0'96,"0"0"1,0 0-1,0-1 1,0 1 0,0 0-1,0-1 1,0 1-1,0 0 1,0 0-1,0-1 1,0 1 0,0 0-1,0 0 1,0-1-1,0 1 1,0 0 0,0-1-1,-1 1 1,1 0-1,0 0 1,0-1-1,0 1 1,0 0 0,-1 0-1,1 0 1,0-1-1,0 1 1,0 0-1,-1 0 1,1 0 0,0 0-1,0-1 1,-1 1-1,1 0 1,0 0-1,0 0 1,-1 0 0,1 0-1,0 0 1,-1 0-1,1 0 1,0 0 0,0 0-1,-1 0 1,1 0-1,0 0-96,-2 0 1083,2 0-54,0 0-282,-8 11 661,3-3-1168,2 0 1,-1 0-1,1 1 0,0-1 1,1 1-1,0 2-240,-8 53 994,7-45-988,2-7 51,-5 26 147,3 0-1,0 25-203,3-52 7,1 0 1,0 0-1,0-1 0,1 1 1,1 0-1,0-1 0,0 1 0,1-1 1,0 0-1,1 0 0,3 4-7,-7-12-2,1 0 1,0 1-1,0-1 0,0 0 0,0 0 0,0 0 0,0-1 0,0 1 0,1 0 0,-1-1 0,1 1 0,-1-1 0,1 0 0,-1 0 1,1 0-1,0 0 0,0 0 0,0-1 0,-1 1 0,1-1 0,0 0 0,0 0 0,0 0 0,0 0 0,-1 0 0,1-1 0,0 1 1,0-1-1,0 0 0,0 0 2,2-1 57,-1 1 0,0-1 1,0 0-1,0 0 0,0 0 0,-1 0 1,1-1-1,-1 0 0,1 1 1,-1-1-1,0-1 0,0 1 0,0 0 1,-1-1-1,1 1 0,-1-1 0,0 0 1,0 0-1,0 0 0,0 0-57,1-7 193,-1 0 1,0 0-1,0 0 0,-1 0 0,0 0 0,-1 0 0,-1 0 0,0-4-193,-4-24 456,-7-26-456,4 25 31,4 17-45,-1 1-1,-1 0 0,-1 0 1,-9-21 14,15 41-434,0-1 1,1 1 0,-1-1-1,1 0 1,-1 1 0,1-1-1,0 0 1,0-1 433,0 0-2651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5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5 9216,'0'0'375,"-1"0"-1,1-1 1,0 1 0,-1-1 0,1 1 0,0 0 0,-1 0 0,1-1-1,-1 1 1,1 0 0,-1 0 0,1-1 0,-1 1 0,1 0-1,-1 0 1,1 0 0,-1 0 0,1 0 0,-1 0 0,1 0 0,-1 0-1,1 0 1,-1 0 0,1 0 0,-1 0-375,-2 0 1279,2 0-340,1 0-358,0 0-32,0 0 65,0 0-22,0 0-22,0 0-122,0 0-53,5 15 826,-4-15-1188,0 1 0,0-1 0,0 1 1,0-1-1,0 1 0,0-1 0,0 0 0,0 1 0,0-1 0,0 0 0,1 0 0,-1 0 0,0 0 0,0 0 0,0 0 0,1 0-33,22-5 98,-12 2-31,15-1-128,1 0 1,0 2-1,7 1 61,-17 5-2474,-2-1-3148,-11-3 231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7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9728,'0'0'273,"0"0"0,-1 0 0,1 0 0,0 0 0,-1 0 0,1 0 0,-1 0 0,1 1 0,0-1 0,-1 0 0,1 0 0,0 0 0,0 0 0,-1 0 0,1 0 0,0 1 0,-1-1 0,1 0 0,0 0 0,0 0 0,-1 1 1,1-1-1,0 0 0,0 0 0,-1 1 0,1-1 0,0 0 0,0 1 0,0-1-273,-1 11 2752,2-4-2111,-1-6-555,0 0 0,0-1-1,0 1 1,1-1-1,-1 1 1,0 0-1,0-1 1,1 1 0,-1-1-1,1 1 1,-1-1-1,0 1 1,1-1-1,-1 0 1,1 1 0,-1-1-1,1 1 1,-1-1-1,1 0 1,0 1-1,-1-1 1,1 0 0,-1 0-1,2 1-85,17 5 765,-11-5-304,7 5-355,1-2-1,1 0 0,-1-1 1,1 0-1,-1-1 0,1-1 1,0-1-1,-1 0 0,1-1 1,-1-1-1,1-1 0,7-2-105,-22 4-142,13-2-591,-6 4-3304,-4 2-1722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24.5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31 5376,'1'-2'643,"-1"1"0,0 0 1,1-1-1,-1 1 0,0-1 1,0 1-1,0 0 0,0-1 1,0 1-1,0-1 0,0 1 1,-1-1-644,0-9 4050,1 11-3554,0 0-101,0 0-97,0 0-143,0 0-48,0 0 15,0 0 6,0 0 11,0 0 74,0 12 934,-4 151-208,4 366 474,0-528-1258,0 7-182,0 85 32,0-92-21,0 8 77,0-7-5055,0-2-152</inkml:trace>
  <inkml:trace contextRef="#ctx0" brushRef="#br0" timeOffset="21719.954">129 997 11648,'0'0'261,"0"0"0,0-1 1,0 1-1,0 0 1,0 0-1,0-1 0,0 1 1,0 0-1,0 0 0,0-1 1,0 1-1,-1 0 1,1 0-1,0-1 0,0 1 1,0 0-1,0 0 1,0-1-1,-1 1 0,1 0 1,0 0-1,0 0 0,0-1 1,0 1-1,-1 0 1,1 0-1,0 0 0,0 0 1,-1-1-1,1 1 1,0 0-1,0 0 0,-1 0 1,1 0-1,0 0 0,0 0 1,-1 0-1,1 0 1,0 0-1,-1 0 0,1 0-261,-15 5 2448,-14 13-2964,28-17 822,-6 5-314,0 1 0,0 0 0,1 1 0,-1 0 0,2 0 0,-1 0 0,1 0 0,1 1 0,-1 0 0,2 0 0,-1 0 0,1 0 0,0 1 0,0 7 8,2-11-24,0 1 1,1 0-1,0 0 1,1-1-1,-1 1 0,1 0 1,0-1-1,1 1 1,0-1-1,2 6 24,0-2 6,1 0 1,0-1-1,0 0 1,1 0-1,0 0 1,4 4-7,6 7 10,-1 0 1,0 2 0,-2 0-1,5 11-10,-13-23 17,0 1-1,-1-1 1,0 1 0,-1 0-1,0 0 1,0 0-1,0 7-16,-3-14 30,0-1-1,0 0 1,0 0 0,0 1-1,0-1 1,-1 0-1,1 0 1,-1 1-1,0-1 1,0 0 0,0 0-1,-1 0 1,1 0-1,-1 0 1,1-1-1,-1 1 1,0 0 0,0-1-1,0 1 1,0-1-1,-1 1 1,1-1-1,-1 0 1,1 0 0,-1 0-1,0-1 1,0 1-1,0 0-29,0-1 32,1 0 0,0-1-1,-1 1 1,1 0 0,-1-1-1,1 0 1,-1 1 0,1-1-1,-1 0 1,-1 0-32,3 0-7,0 0 0,1 0 0,-1 0 0,0 0 0,1-1 1,-1 1-1,0 0 0,0 0 0,1 0 0,-1-1 0,0 1 0,1 0 0,-1-1 0,0 1 0,1 0 0,-1-1 0,1 1 0,-1-1 1,0 1-1,1-1 0,-1 1 0,1-1 0,0 1 0,-1-1 0,1 0 0,-1 1 0,1-1 0,0 0 0,-1 1 0,1-1 1,0 0-1,0 0 0,0 1 0,0-1 0,-1 0 7,2-1-4,-1 0 0,1 1 0,-1-1 0,1 0 0,-1 1 0,1-1 0,0 1 0,0-1 0,0 1 0,0-1 0,1 0 4,3-6-52,62-107 15,-12 25-25,5-11 1,-35 58 89,-14 26 4,-1 0-1,-1-1 1,-1-1 0,0 1 0,-1-1 0,0-4-32,-6 20 13,-1 0-1,0 0 1,1 0 0,-1 0 0,0 1 0,0-1 0,0 0 0,-1 0 0,1 0 0,-1 0 0,0 1 0,1-1 0,-1 0 0,0 1 0,-1-1 0,1 0 0,0 1 0,-1 0 0,0-1-1,1 1 1,-1 0 0,0 0 0,0 0 0,0 0 0,0 0 0,-1 0 0,1 0 0,0 1 0,-1-1 0,1 1 0,-1 0 0,1 0 0,-2-1-13,-6-1-44,0-1 0,-1 1 0,1 1-1,-1 0 1,1 1 0,-1 0 0,0 0 0,-1 1 44,4 1-586,2-1-1494,4 0-5008,9 3 2043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11-23T16:28:48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244 76 8704,'0'0'443,"-1"-1"-1,1 1 1,-1-1 0,1 1 0,0-1 0,-1 1 0,1-1 0,0 0-1,0 1 1,-1-1 0,1 0 0,0 1 0,0-1 0,0 0 0,0 1-1,0-1 1,0 0-443,4-19 1422,0 3-522,-4 16-811,0 0 1,0-1-1,0 1 0,0 0 0,0 0 1,-1 0-1,1 0 0,0 0 0,-1 0 1,1 0-1,-1 0 0,1 0 0,-1 0 1,0 0-1,1 0 0,-1 0 1,0 0-1,0 0 0,1 0 0,-1 1 1,0-1-1,0 0 0,0 1 0,0-1 1,0 1-1,0-1 0,0 1 0,0-1 1,0 1-1,-1 0 0,1-1 0,0 1 1,0 0-1,0 0 0,0 0 0,0 0 1,-1 0-1,1 0 0,0 0 1,-1 0-90,-2 1 108,0-1 0,1 1 0,-1 0 0,0 0 1,0 0-1,1 0 0,-1 0 0,1 1 1,-1 0-1,1 0 0,0 0 0,-3 2-108,-4 7 116,-1 1 0,2 0 0,-1 1 0,2 0-1,0 1 1,0 0 0,0 3-116,-13 31 338,2 0-1,2 2 1,-2 19-338,13-48 185,2 0-1,0 0 0,1 4-184,2-17 49,1 0 1,0 0-1,0-1 0,1 1 0,0 0 1,0-1-1,1 1 0,0-1 0,1 1 1,0 2-50,3 3 37,-4-7-46,0-1 0,1 1 0,-1-1 0,2 1 0,-1-1 0,0 0-1,1 0 1,0 0 0,0 0 0,2 1 9,-1-3 4,0 1 0,0-2-1,1 1 1,-1-1-1,1 0 1,-1 0 0,1 0-1,-1-1 1,1 1 0,0-2-1,0 1 1,0-1 0,0 1-1,-1-2 1,1 1 0,0-1-1,0 1 1,0-2 0,4 0-4,6-3 9,0 0 1,0-1 0,-1 0 0,0-2-1,0 1 1,4-5-10,-15 10 8,0-1 0,-1 1 1,0-1-1,1 0 0,-1 0 0,0 0 0,0 0 0,-1 0 0,2-3-8,-3 4 7,0 1-1,0 0 1,-1 0-1,1-1 1,-1 1-1,1-1 1,-1 1-1,0 0 1,1-1-1,-1 1 1,0-1-1,0 1 1,0-1-1,0 1 1,0-1-1,0 1 1,-1 0-1,1-1 1,0 1-1,-1-1 1,1 1-1,-1 0 1,1-1-1,-1 1 1,0 0-1,0-1 1,1 1-1,-1 0 1,-1-1-7,-2-2 0,0-1 1,-1 1 0,1 0 0,-1 0 0,0 1 0,0 0 0,0-1 0,-1 2 0,1-1 0,-4-1-1,5 3-1,0 0 0,0-1 0,-1 2 0,1-1 0,0 0 0,0 1 0,0 0 0,0 0 0,-1 0 0,1 0 0,0 1 0,0-1 0,0 1 0,0 0 0,-3 2 1,0 0-68,-1 0 0,1 1-1,-1 0 1,1 1 0,0 0 0,1 0-1,-1 0 1,1 1 0,0 0 0,1 0-1,-1 0 1,1 1 0,0 0-1,1 0 1,-1 0 68,2 8-1897,2-13 1357,1-1 0,0 1 0,0-1 1,0 1-1,1-1 0,-1 1 0,0-1 0,0 1 0,1-1 0,-1 1 0,1-1 0,0 1 0,-1-1 1,1 1 539,10 9-5168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7.png"/><Relationship Id="rId3" Type="http://schemas.openxmlformats.org/officeDocument/2006/relationships/image" Target="../media/image9.png"/><Relationship Id="rId21" Type="http://schemas.openxmlformats.org/officeDocument/2006/relationships/image" Target="../media/image18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31.png"/><Relationship Id="rId50" Type="http://schemas.openxmlformats.org/officeDocument/2006/relationships/customXml" Target="../ink/ink25.xml"/><Relationship Id="rId7" Type="http://schemas.openxmlformats.org/officeDocument/2006/relationships/image" Target="../media/image11.png"/><Relationship Id="rId12" Type="http://schemas.openxmlformats.org/officeDocument/2006/relationships/customXml" Target="../ink/ink6.xml"/><Relationship Id="rId17" Type="http://schemas.openxmlformats.org/officeDocument/2006/relationships/image" Target="../media/image16.png"/><Relationship Id="rId25" Type="http://schemas.openxmlformats.org/officeDocument/2006/relationships/image" Target="../media/image20.png"/><Relationship Id="rId33" Type="http://schemas.openxmlformats.org/officeDocument/2006/relationships/image" Target="../media/image24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22.png"/><Relationship Id="rId41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13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26.png"/><Relationship Id="rId40" Type="http://schemas.openxmlformats.org/officeDocument/2006/relationships/customXml" Target="../ink/ink20.xml"/><Relationship Id="rId45" Type="http://schemas.openxmlformats.org/officeDocument/2006/relationships/image" Target="../media/image30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23" Type="http://schemas.openxmlformats.org/officeDocument/2006/relationships/image" Target="../media/image19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32.png"/><Relationship Id="rId10" Type="http://schemas.openxmlformats.org/officeDocument/2006/relationships/customXml" Target="../ink/ink5.xml"/><Relationship Id="rId19" Type="http://schemas.openxmlformats.org/officeDocument/2006/relationships/image" Target="../media/image17.png"/><Relationship Id="rId31" Type="http://schemas.openxmlformats.org/officeDocument/2006/relationships/image" Target="../media/image23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12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21.png"/><Relationship Id="rId30" Type="http://schemas.openxmlformats.org/officeDocument/2006/relationships/customXml" Target="../ink/ink15.xml"/><Relationship Id="rId35" Type="http://schemas.openxmlformats.org/officeDocument/2006/relationships/image" Target="../media/image25.png"/><Relationship Id="rId43" Type="http://schemas.openxmlformats.org/officeDocument/2006/relationships/image" Target="../media/image29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51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&amp; Graphing Linear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461248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3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𝑥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+2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461248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261428" y="3242955"/>
                <a:ext cx="517994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5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5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−3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≥25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8" y="3242955"/>
                <a:ext cx="517994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4" y="832577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variables cancel out, you will be left with either a true or false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TRUE: The solution is ALL REAL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FALSE: NO SOLUTION</a:t>
            </a:r>
          </a:p>
        </p:txBody>
      </p:sp>
    </p:spTree>
    <p:extLst>
      <p:ext uri="{BB962C8B-B14F-4D97-AF65-F5344CB8AC3E}">
        <p14:creationId xmlns:p14="http://schemas.microsoft.com/office/powerpoint/2010/main" val="3701209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603646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10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+5−19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6036461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0" y="3242955"/>
                <a:ext cx="575272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−7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−6+12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≥5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+9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2955"/>
                <a:ext cx="575272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4" y="832577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variables cancel out, you will be left with either a true or false statement.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TRUE: The solution is ALL REAL NUMBERS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FALSE: NO SOLUTION</a:t>
            </a:r>
          </a:p>
        </p:txBody>
      </p:sp>
    </p:spTree>
    <p:extLst>
      <p:ext uri="{BB962C8B-B14F-4D97-AF65-F5344CB8AC3E}">
        <p14:creationId xmlns:p14="http://schemas.microsoft.com/office/powerpoint/2010/main" val="102263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Words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97918" y="977897"/>
                <a:ext cx="543157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0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OPEN CIRCLE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18" y="977897"/>
                <a:ext cx="5431570" cy="1231106"/>
              </a:xfrm>
              <a:prstGeom prst="rect">
                <a:avLst/>
              </a:prstGeom>
              <a:blipFill>
                <a:blip r:embed="rId2"/>
                <a:stretch>
                  <a:fillRect t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8E18D65-D83A-4D8C-BE2C-42D57EB68FFD}"/>
              </a:ext>
            </a:extLst>
          </p:cNvPr>
          <p:cNvCxnSpPr>
            <a:cxnSpLocks/>
          </p:cNvCxnSpPr>
          <p:nvPr/>
        </p:nvCxnSpPr>
        <p:spPr>
          <a:xfrm>
            <a:off x="5627406" y="819149"/>
            <a:ext cx="0" cy="34380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6B376-33A7-4D49-8E38-EE66A13C24D6}"/>
                  </a:ext>
                </a:extLst>
              </p:cNvPr>
              <p:cNvSpPr txBox="1"/>
              <p:nvPr/>
            </p:nvSpPr>
            <p:spPr>
              <a:xfrm>
                <a:off x="6072669" y="977897"/>
                <a:ext cx="5431570" cy="12311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4000" b="1" i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 panose="02040503050406030204" pitchFamily="18" charset="0"/>
                  </a:rPr>
                  <a:t>CLOSED CIRCLE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sz="4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0C6B376-33A7-4D49-8E38-EE66A13C24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2669" y="977897"/>
                <a:ext cx="5431570" cy="1231106"/>
              </a:xfrm>
              <a:prstGeom prst="rect">
                <a:avLst/>
              </a:prstGeom>
              <a:blipFill>
                <a:blip r:embed="rId3"/>
                <a:stretch>
                  <a:fillRect t="-12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8B3A4A8-9B16-4F2F-92C3-80152B75E145}"/>
              </a:ext>
            </a:extLst>
          </p:cNvPr>
          <p:cNvCxnSpPr>
            <a:cxnSpLocks/>
          </p:cNvCxnSpPr>
          <p:nvPr/>
        </p:nvCxnSpPr>
        <p:spPr>
          <a:xfrm flipH="1">
            <a:off x="0" y="4257207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067B845-A60F-49EF-AD3E-46521BA46707}"/>
              </a:ext>
            </a:extLst>
          </p:cNvPr>
          <p:cNvSpPr txBox="1"/>
          <p:nvPr/>
        </p:nvSpPr>
        <p:spPr>
          <a:xfrm>
            <a:off x="1633928" y="4669436"/>
            <a:ext cx="9698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Way the Arrow Points</a:t>
            </a:r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244F4D-AEA1-4E45-A809-40466B2BA7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-121155"/>
            <a:ext cx="10058400" cy="107315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1097D4-E397-4054-BB7B-EC156BEC6BB5}"/>
                  </a:ext>
                </a:extLst>
              </p:cNvPr>
              <p:cNvSpPr txBox="1"/>
              <p:nvPr/>
            </p:nvSpPr>
            <p:spPr>
              <a:xfrm>
                <a:off x="2218821" y="1677934"/>
                <a:ext cx="139301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&lt;−3</m:t>
                      </m:r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C1097D4-E397-4054-BB7B-EC156BEC6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821" y="1677934"/>
                <a:ext cx="139301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7771091" y="1418599"/>
                <a:ext cx="1275927" cy="1011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091" y="1418599"/>
                <a:ext cx="1275927" cy="1011111"/>
              </a:xfrm>
              <a:prstGeom prst="rect">
                <a:avLst/>
              </a:prstGeom>
              <a:blipFill>
                <a:blip r:embed="rId3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5902037" y="951995"/>
            <a:ext cx="0" cy="545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CB04E-A006-47D4-9BC3-1DAA95B9CAD4}"/>
              </a:ext>
            </a:extLst>
          </p:cNvPr>
          <p:cNvCxnSpPr>
            <a:cxnSpLocks/>
          </p:cNvCxnSpPr>
          <p:nvPr/>
        </p:nvCxnSpPr>
        <p:spPr>
          <a:xfrm>
            <a:off x="0" y="9519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3FB20E-B3FA-47A5-86DA-17D5EC0E2571}"/>
              </a:ext>
            </a:extLst>
          </p:cNvPr>
          <p:cNvCxnSpPr/>
          <p:nvPr/>
        </p:nvCxnSpPr>
        <p:spPr>
          <a:xfrm>
            <a:off x="250824" y="3262859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972EBC-5073-496E-A213-765B3A67D114}"/>
              </a:ext>
            </a:extLst>
          </p:cNvPr>
          <p:cNvCxnSpPr/>
          <p:nvPr/>
        </p:nvCxnSpPr>
        <p:spPr>
          <a:xfrm>
            <a:off x="6313358" y="3262859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345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244F4D-AEA1-4E45-A809-40466B2BA7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66800" y="-121155"/>
            <a:ext cx="10058400" cy="10731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Inequality for the Graph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5902037" y="951995"/>
            <a:ext cx="0" cy="5456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5CB04E-A006-47D4-9BC3-1DAA95B9CAD4}"/>
              </a:ext>
            </a:extLst>
          </p:cNvPr>
          <p:cNvCxnSpPr>
            <a:cxnSpLocks/>
          </p:cNvCxnSpPr>
          <p:nvPr/>
        </p:nvCxnSpPr>
        <p:spPr>
          <a:xfrm>
            <a:off x="0" y="9519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53FB20E-B3FA-47A5-86DA-17D5EC0E2571}"/>
              </a:ext>
            </a:extLst>
          </p:cNvPr>
          <p:cNvCxnSpPr/>
          <p:nvPr/>
        </p:nvCxnSpPr>
        <p:spPr>
          <a:xfrm>
            <a:off x="145893" y="1711378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972EBC-5073-496E-A213-765B3A67D114}"/>
              </a:ext>
            </a:extLst>
          </p:cNvPr>
          <p:cNvCxnSpPr/>
          <p:nvPr/>
        </p:nvCxnSpPr>
        <p:spPr>
          <a:xfrm>
            <a:off x="6245902" y="1711378"/>
            <a:ext cx="5329003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6434A6-D4B5-4662-AE3B-A45FDDFD8A1C}"/>
                  </a:ext>
                </a:extLst>
              </p14:cNvPr>
              <p14:cNvContentPartPr/>
              <p14:nvPr/>
            </p14:nvContentPartPr>
            <p14:xfrm>
              <a:off x="773756" y="1557399"/>
              <a:ext cx="5760" cy="296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6434A6-D4B5-4662-AE3B-A45FDDFD8A1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5756" y="1539759"/>
                <a:ext cx="41400" cy="3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43618BC-ADD4-4116-9A32-C6A90CB04CA0}"/>
                  </a:ext>
                </a:extLst>
              </p14:cNvPr>
              <p14:cNvContentPartPr/>
              <p14:nvPr/>
            </p14:nvContentPartPr>
            <p14:xfrm>
              <a:off x="1555316" y="1596279"/>
              <a:ext cx="5400" cy="279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43618BC-ADD4-4116-9A32-C6A90CB04CA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37316" y="1578639"/>
                <a:ext cx="41040" cy="3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A9DDECD-2A70-458B-A0C1-BD05F0D866A6}"/>
                  </a:ext>
                </a:extLst>
              </p14:cNvPr>
              <p14:cNvContentPartPr/>
              <p14:nvPr/>
            </p14:nvContentPartPr>
            <p14:xfrm>
              <a:off x="507356" y="2018199"/>
              <a:ext cx="86760" cy="288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A9DDECD-2A70-458B-A0C1-BD05F0D866A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9356" y="2000559"/>
                <a:ext cx="122400" cy="6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D841FECC-9B1C-400C-A49E-1131D374E49B}"/>
                  </a:ext>
                </a:extLst>
              </p14:cNvPr>
              <p14:cNvContentPartPr/>
              <p14:nvPr/>
            </p14:nvContentPartPr>
            <p14:xfrm>
              <a:off x="658196" y="1950879"/>
              <a:ext cx="11160" cy="17496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D841FECC-9B1C-400C-A49E-1131D374E49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556" y="1932879"/>
                <a:ext cx="46800" cy="21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A2325240-3C02-42B9-9E89-4DD3C28FACD2}"/>
                  </a:ext>
                </a:extLst>
              </p14:cNvPr>
              <p14:cNvContentPartPr/>
              <p14:nvPr/>
            </p14:nvContentPartPr>
            <p14:xfrm>
              <a:off x="733436" y="1953399"/>
              <a:ext cx="68400" cy="1706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A2325240-3C02-42B9-9E89-4DD3C28FACD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5436" y="1935759"/>
                <a:ext cx="104040" cy="20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448AF5D-7CF9-4C68-9B23-732B379D544D}"/>
                  </a:ext>
                </a:extLst>
              </p14:cNvPr>
              <p14:cNvContentPartPr/>
              <p14:nvPr/>
            </p14:nvContentPartPr>
            <p14:xfrm>
              <a:off x="1002716" y="2010639"/>
              <a:ext cx="78480" cy="75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448AF5D-7CF9-4C68-9B23-732B379D544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84716" y="1992999"/>
                <a:ext cx="11412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61A3D870-DFD2-41BF-B8D1-D708245E6566}"/>
                  </a:ext>
                </a:extLst>
              </p14:cNvPr>
              <p14:cNvContentPartPr/>
              <p14:nvPr/>
            </p14:nvContentPartPr>
            <p14:xfrm>
              <a:off x="1420316" y="2051679"/>
              <a:ext cx="104760" cy="2376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61A3D870-DFD2-41BF-B8D1-D708245E6566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402316" y="2033679"/>
                <a:ext cx="14040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DB4F4D57-FC8D-4482-9B91-E84F06C5ADDA}"/>
                  </a:ext>
                </a:extLst>
              </p14:cNvPr>
              <p14:cNvContentPartPr/>
              <p14:nvPr/>
            </p14:nvContentPartPr>
            <p14:xfrm>
              <a:off x="1146716" y="1573959"/>
              <a:ext cx="127080" cy="57168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DB4F4D57-FC8D-4482-9B91-E84F06C5ADD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28716" y="1556308"/>
                <a:ext cx="162720" cy="607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13314D19-8423-4137-B857-9CCCAD213949}"/>
                  </a:ext>
                </a:extLst>
              </p14:cNvPr>
              <p14:cNvContentPartPr/>
              <p14:nvPr/>
            </p14:nvContentPartPr>
            <p14:xfrm>
              <a:off x="1570436" y="1941159"/>
              <a:ext cx="117000" cy="22068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13314D19-8423-4137-B857-9CCCAD21394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52796" y="1923519"/>
                <a:ext cx="152640" cy="25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C16B3E74-C649-4C78-B2E0-0A7F1BB67D02}"/>
                  </a:ext>
                </a:extLst>
              </p14:cNvPr>
              <p14:cNvContentPartPr/>
              <p14:nvPr/>
            </p14:nvContentPartPr>
            <p14:xfrm>
              <a:off x="1842596" y="1245279"/>
              <a:ext cx="3372480" cy="91476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C16B3E74-C649-4C78-B2E0-0A7F1BB67D0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24956" y="1227279"/>
                <a:ext cx="3408120" cy="95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C5D7D298-FA89-49AB-B1A2-7D0A54BBF3EE}"/>
                  </a:ext>
                </a:extLst>
              </p14:cNvPr>
              <p14:cNvContentPartPr/>
              <p14:nvPr/>
            </p14:nvContentPartPr>
            <p14:xfrm>
              <a:off x="6876290" y="1534359"/>
              <a:ext cx="25200" cy="40860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C5D7D298-FA89-49AB-B1A2-7D0A54BBF3E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58290" y="1516359"/>
                <a:ext cx="60840" cy="4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36886C07-B499-47A1-9739-3B2B82FF9418}"/>
                  </a:ext>
                </a:extLst>
              </p14:cNvPr>
              <p14:cNvContentPartPr/>
              <p14:nvPr/>
            </p14:nvContentPartPr>
            <p14:xfrm>
              <a:off x="7374170" y="1542639"/>
              <a:ext cx="17280" cy="37476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36886C07-B499-47A1-9739-3B2B82FF941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356170" y="1524639"/>
                <a:ext cx="52920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2F0FADB0-68FA-43D7-8401-46D25A6CAAD2}"/>
                  </a:ext>
                </a:extLst>
              </p14:cNvPr>
              <p14:cNvContentPartPr/>
              <p14:nvPr/>
            </p14:nvContentPartPr>
            <p14:xfrm>
              <a:off x="7757930" y="1569999"/>
              <a:ext cx="10440" cy="362160"/>
            </p14:xfrm>
          </p:contentPart>
        </mc:Choice>
        <mc:Fallback xmlns=""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2F0FADB0-68FA-43D7-8401-46D25A6CAAD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740290" y="1551999"/>
                <a:ext cx="46080" cy="3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84D00E91-6E40-4810-AA7B-ED18BFCD4B13}"/>
                  </a:ext>
                </a:extLst>
              </p14:cNvPr>
              <p14:cNvContentPartPr/>
              <p14:nvPr/>
            </p14:nvContentPartPr>
            <p14:xfrm>
              <a:off x="7199930" y="2032959"/>
              <a:ext cx="283320" cy="29124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84D00E91-6E40-4810-AA7B-ED18BFCD4B1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182290" y="2014937"/>
                <a:ext cx="318960" cy="326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C20A284F-C0D0-433D-AA14-14FDED0C703E}"/>
                  </a:ext>
                </a:extLst>
              </p14:cNvPr>
              <p14:cNvContentPartPr/>
              <p14:nvPr/>
            </p14:nvContentPartPr>
            <p14:xfrm>
              <a:off x="6541130" y="2088399"/>
              <a:ext cx="458640" cy="2289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C20A284F-C0D0-433D-AA14-14FDED0C703E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523476" y="2070399"/>
                <a:ext cx="494308" cy="2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605AC01D-E6E6-4C41-8D55-D0574A668F7A}"/>
                  </a:ext>
                </a:extLst>
              </p14:cNvPr>
              <p14:cNvContentPartPr/>
              <p14:nvPr/>
            </p14:nvContentPartPr>
            <p14:xfrm>
              <a:off x="8787530" y="2085879"/>
              <a:ext cx="187920" cy="16992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605AC01D-E6E6-4C41-8D55-D0574A668F7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769530" y="2068239"/>
                <a:ext cx="22356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4098D49B-DF4F-4EB9-AC2A-A8695B3D0328}"/>
                  </a:ext>
                </a:extLst>
              </p14:cNvPr>
              <p14:cNvContentPartPr/>
              <p14:nvPr/>
            </p14:nvContentPartPr>
            <p14:xfrm>
              <a:off x="9317090" y="2073279"/>
              <a:ext cx="47880" cy="18000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4098D49B-DF4F-4EB9-AC2A-A8695B3D032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299450" y="2055639"/>
                <a:ext cx="8352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473D753E-70B4-4693-A441-AFD18AD1759C}"/>
                  </a:ext>
                </a:extLst>
              </p14:cNvPr>
              <p14:cNvContentPartPr/>
              <p14:nvPr/>
            </p14:nvContentPartPr>
            <p14:xfrm>
              <a:off x="9678170" y="2086599"/>
              <a:ext cx="197280" cy="16920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473D753E-70B4-4693-A441-AFD18AD1759C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660530" y="2068599"/>
                <a:ext cx="23292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53DFC8B1-2199-47B6-B147-5868D57AD95E}"/>
                  </a:ext>
                </a:extLst>
              </p14:cNvPr>
              <p14:cNvContentPartPr/>
              <p14:nvPr/>
            </p14:nvContentPartPr>
            <p14:xfrm>
              <a:off x="10099730" y="2093799"/>
              <a:ext cx="176400" cy="20556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53DFC8B1-2199-47B6-B147-5868D57AD95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0081730" y="2075799"/>
                <a:ext cx="21204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1" name="Ink 90">
                <a:extLst>
                  <a:ext uri="{FF2B5EF4-FFF2-40B4-BE49-F238E27FC236}">
                    <a16:creationId xmlns:a16="http://schemas.microsoft.com/office/drawing/2014/main" id="{5D7C6BDF-E41C-4753-BED9-5DA3C425B32A}"/>
                  </a:ext>
                </a:extLst>
              </p14:cNvPr>
              <p14:cNvContentPartPr/>
              <p14:nvPr/>
            </p14:nvContentPartPr>
            <p14:xfrm>
              <a:off x="10756010" y="2059959"/>
              <a:ext cx="232560" cy="226800"/>
            </p14:xfrm>
          </p:contentPart>
        </mc:Choice>
        <mc:Fallback xmlns="">
          <p:pic>
            <p:nvPicPr>
              <p:cNvPr id="91" name="Ink 90">
                <a:extLst>
                  <a:ext uri="{FF2B5EF4-FFF2-40B4-BE49-F238E27FC236}">
                    <a16:creationId xmlns:a16="http://schemas.microsoft.com/office/drawing/2014/main" id="{5D7C6BDF-E41C-4753-BED9-5DA3C425B32A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738038" y="2041959"/>
                <a:ext cx="268145" cy="26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92" name="Ink 91">
                <a:extLst>
                  <a:ext uri="{FF2B5EF4-FFF2-40B4-BE49-F238E27FC236}">
                    <a16:creationId xmlns:a16="http://schemas.microsoft.com/office/drawing/2014/main" id="{FA996F19-0705-4FA6-85B8-0F6A29989663}"/>
                  </a:ext>
                </a:extLst>
              </p14:cNvPr>
              <p14:cNvContentPartPr/>
              <p14:nvPr/>
            </p14:nvContentPartPr>
            <p14:xfrm>
              <a:off x="10428410" y="2081919"/>
              <a:ext cx="174960" cy="222840"/>
            </p14:xfrm>
          </p:contentPart>
        </mc:Choice>
        <mc:Fallback xmlns="">
          <p:pic>
            <p:nvPicPr>
              <p:cNvPr id="92" name="Ink 91">
                <a:extLst>
                  <a:ext uri="{FF2B5EF4-FFF2-40B4-BE49-F238E27FC236}">
                    <a16:creationId xmlns:a16="http://schemas.microsoft.com/office/drawing/2014/main" id="{FA996F19-0705-4FA6-85B8-0F6A2998966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0410770" y="2063919"/>
                <a:ext cx="210600" cy="25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93" name="Ink 92">
                <a:extLst>
                  <a:ext uri="{FF2B5EF4-FFF2-40B4-BE49-F238E27FC236}">
                    <a16:creationId xmlns:a16="http://schemas.microsoft.com/office/drawing/2014/main" id="{F93C0D29-7CFB-4CF2-A246-CC7E0C080DDD}"/>
                  </a:ext>
                </a:extLst>
              </p14:cNvPr>
              <p14:cNvContentPartPr/>
              <p14:nvPr/>
            </p14:nvContentPartPr>
            <p14:xfrm>
              <a:off x="8406290" y="2062839"/>
              <a:ext cx="190800" cy="182880"/>
            </p14:xfrm>
          </p:contentPart>
        </mc:Choice>
        <mc:Fallback xmlns="">
          <p:pic>
            <p:nvPicPr>
              <p:cNvPr id="93" name="Ink 92">
                <a:extLst>
                  <a:ext uri="{FF2B5EF4-FFF2-40B4-BE49-F238E27FC236}">
                    <a16:creationId xmlns:a16="http://schemas.microsoft.com/office/drawing/2014/main" id="{F93C0D29-7CFB-4CF2-A246-CC7E0C080DD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8388617" y="2045199"/>
                <a:ext cx="226507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4" name="Ink 93">
                <a:extLst>
                  <a:ext uri="{FF2B5EF4-FFF2-40B4-BE49-F238E27FC236}">
                    <a16:creationId xmlns:a16="http://schemas.microsoft.com/office/drawing/2014/main" id="{F67174C8-2528-40E6-9C72-37E195F0E9BC}"/>
                  </a:ext>
                </a:extLst>
              </p14:cNvPr>
              <p14:cNvContentPartPr/>
              <p14:nvPr/>
            </p14:nvContentPartPr>
            <p14:xfrm>
              <a:off x="8074370" y="2055999"/>
              <a:ext cx="199800" cy="184680"/>
            </p14:xfrm>
          </p:contentPart>
        </mc:Choice>
        <mc:Fallback xmlns="">
          <p:pic>
            <p:nvPicPr>
              <p:cNvPr id="94" name="Ink 93">
                <a:extLst>
                  <a:ext uri="{FF2B5EF4-FFF2-40B4-BE49-F238E27FC236}">
                    <a16:creationId xmlns:a16="http://schemas.microsoft.com/office/drawing/2014/main" id="{F67174C8-2528-40E6-9C72-37E195F0E9B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8056402" y="2038359"/>
                <a:ext cx="235376" cy="22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C4624DC0-774F-4704-A551-794579BC54BD}"/>
                  </a:ext>
                </a:extLst>
              </p14:cNvPr>
              <p14:cNvContentPartPr/>
              <p14:nvPr/>
            </p14:nvContentPartPr>
            <p14:xfrm>
              <a:off x="7611050" y="2038719"/>
              <a:ext cx="303120" cy="23688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C4624DC0-774F-4704-A551-794579BC54BD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593050" y="2020719"/>
                <a:ext cx="33876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70F7657B-1A9F-4340-B19D-6C5B02EFC68E}"/>
                  </a:ext>
                </a:extLst>
              </p14:cNvPr>
              <p14:cNvContentPartPr/>
              <p14:nvPr/>
            </p14:nvContentPartPr>
            <p14:xfrm>
              <a:off x="8154650" y="1228167"/>
              <a:ext cx="3038280" cy="709032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70F7657B-1A9F-4340-B19D-6C5B02EFC6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136651" y="1210171"/>
                <a:ext cx="3073919" cy="74466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937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403936" y="446439"/>
                <a:ext cx="1646092" cy="93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𝑥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5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≥7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36" y="446439"/>
                <a:ext cx="1646092" cy="935769"/>
              </a:xfrm>
              <a:prstGeom prst="rect">
                <a:avLst/>
              </a:prstGeom>
              <a:blipFill>
                <a:blip r:embed="rId2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36F491C-3D87-4936-95EE-6918D780DE6E}"/>
              </a:ext>
            </a:extLst>
          </p:cNvPr>
          <p:cNvCxnSpPr>
            <a:cxnSpLocks/>
          </p:cNvCxnSpPr>
          <p:nvPr/>
        </p:nvCxnSpPr>
        <p:spPr>
          <a:xfrm>
            <a:off x="3377046" y="-2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5B3EA7C-BEDC-44FB-8886-BEE56BC30AEF}"/>
                  </a:ext>
                </a:extLst>
              </p:cNvPr>
              <p:cNvSpPr/>
              <p:nvPr/>
            </p:nvSpPr>
            <p:spPr>
              <a:xfrm>
                <a:off x="3949448" y="405561"/>
                <a:ext cx="194213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8</m:t>
                          </m:r>
                        </m:den>
                      </m:f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&lt;2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5B3EA7C-BEDC-44FB-8886-BEE56BC30A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448" y="405561"/>
                <a:ext cx="1942135" cy="1017523"/>
              </a:xfrm>
              <a:prstGeom prst="rect">
                <a:avLst/>
              </a:prstGeom>
              <a:blipFill>
                <a:blip r:embed="rId3"/>
                <a:stretch>
                  <a:fillRect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473209" y="3542242"/>
                <a:ext cx="203292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−4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lang="en-US" sz="32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sz="3200" b="0" i="1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209" y="3542242"/>
                <a:ext cx="2032929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8888F8-83CE-4DA0-B2B9-0ED6CC4F9776}"/>
                  </a:ext>
                </a:extLst>
              </p:cNvPr>
              <p:cNvSpPr/>
              <p:nvPr/>
            </p:nvSpPr>
            <p:spPr>
              <a:xfrm>
                <a:off x="3904050" y="3542241"/>
                <a:ext cx="20265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−7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𝑥</m:t>
                      </m:r>
                      <m:r>
                        <a:rPr kumimoji="0" lang="en-US" sz="32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≻21</m:t>
                      </m:r>
                    </m:oMath>
                  </m:oMathPara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88888F8-83CE-4DA0-B2B9-0ED6CC4F97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4050" y="3542241"/>
                <a:ext cx="2026517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364500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310322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6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+6&lt;−6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310322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96990" y="3385794"/>
                <a:ext cx="344030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5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𝑘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−6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&gt;15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0" y="3385794"/>
                <a:ext cx="344030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415548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169727" y="124691"/>
                <a:ext cx="543418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𝑤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+6−2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𝑤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−14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27" y="124691"/>
                <a:ext cx="5434180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/>
              <p:nvPr/>
            </p:nvSpPr>
            <p:spPr>
              <a:xfrm>
                <a:off x="0" y="3242955"/>
                <a:ext cx="550849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𝑏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+10−2</m:t>
                      </m:r>
                      <m:d>
                        <m:dPr>
                          <m:ctrlP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𝑏</m:t>
                          </m:r>
                          <m:r>
                            <a:rPr kumimoji="0" lang="en-US" sz="40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−14</m:t>
                          </m:r>
                        </m:e>
                      </m:d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&gt;0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1F9CCFD-C896-4A4D-8BC6-E3A3D5C875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42955"/>
                <a:ext cx="550849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310811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0" y="124691"/>
                <a:ext cx="46564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1+9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𝑤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w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4691"/>
                <a:ext cx="465640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81152E-85A7-42C7-A0BA-E2CB5B26FD70}"/>
              </a:ext>
            </a:extLst>
          </p:cNvPr>
          <p:cNvCxnSpPr>
            <a:cxnSpLocks/>
          </p:cNvCxnSpPr>
          <p:nvPr/>
        </p:nvCxnSpPr>
        <p:spPr>
          <a:xfrm>
            <a:off x="-39832" y="3118263"/>
            <a:ext cx="683375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E665984-9285-4B83-9576-E4C3D8649655}"/>
                  </a:ext>
                </a:extLst>
              </p:cNvPr>
              <p:cNvSpPr/>
              <p:nvPr/>
            </p:nvSpPr>
            <p:spPr>
              <a:xfrm>
                <a:off x="0" y="3185310"/>
                <a:ext cx="491147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1+17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𝑛</m:t>
                      </m:r>
                      <m:r>
                        <a:rPr lang="en-US" sz="4000" i="1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16(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E665984-9285-4B83-9576-E4C3D86496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85310"/>
                <a:ext cx="4911473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949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/>
              <p:nvPr/>
            </p:nvSpPr>
            <p:spPr>
              <a:xfrm>
                <a:off x="581891" y="124691"/>
                <a:ext cx="447135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9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𝑝</m:t>
                      </m:r>
                      <m:r>
                        <a:rPr kumimoji="0" lang="en-US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−15≤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  <m:r>
                        <m:rPr>
                          <m:sty m:val="p"/>
                        </m:rP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en-US" sz="4000" b="0" i="0" smtClean="0"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1169136-6B76-4FD3-8D8F-044F6C4EEA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891" y="124691"/>
                <a:ext cx="4471352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750629" y="-1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DE6B27F-CBFE-4963-B2E8-B8A75C16E71B}"/>
              </a:ext>
            </a:extLst>
          </p:cNvPr>
          <p:cNvSpPr txBox="1"/>
          <p:nvPr/>
        </p:nvSpPr>
        <p:spPr>
          <a:xfrm>
            <a:off x="7034645" y="124691"/>
            <a:ext cx="4987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CFE68-D085-4190-A4F2-281F6D345A7C}"/>
              </a:ext>
            </a:extLst>
          </p:cNvPr>
          <p:cNvSpPr txBox="1"/>
          <p:nvPr/>
        </p:nvSpPr>
        <p:spPr>
          <a:xfrm>
            <a:off x="6789613" y="1257300"/>
            <a:ext cx="54023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Inequalities is the Same as Solving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MULTIPLY OR DIVIDE by a NEGATIVE NUMBER, you MUST FLIP THE INEQUALITY</a:t>
            </a:r>
          </a:p>
        </p:txBody>
      </p:sp>
    </p:spTree>
    <p:extLst>
      <p:ext uri="{BB962C8B-B14F-4D97-AF65-F5344CB8AC3E}">
        <p14:creationId xmlns:p14="http://schemas.microsoft.com/office/powerpoint/2010/main" val="28096948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340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Unit 5 Solving &amp; Graphing Linear Inequalities</vt:lpstr>
      <vt:lpstr>Key Words</vt:lpstr>
      <vt:lpstr>GRAPH THE INEQUALITY</vt:lpstr>
      <vt:lpstr>Write the Inequality for the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25</cp:revision>
  <cp:lastPrinted>2019-09-01T23:52:54Z</cp:lastPrinted>
  <dcterms:created xsi:type="dcterms:W3CDTF">2018-08-29T02:57:50Z</dcterms:created>
  <dcterms:modified xsi:type="dcterms:W3CDTF">2019-09-01T23:56:41Z</dcterms:modified>
</cp:coreProperties>
</file>